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808" r:id="rId2"/>
  </p:sldMasterIdLst>
  <p:notesMasterIdLst>
    <p:notesMasterId r:id="rId6"/>
  </p:notesMasterIdLst>
  <p:handoutMasterIdLst>
    <p:handoutMasterId r:id="rId7"/>
  </p:handoutMasterIdLst>
  <p:sldIdLst>
    <p:sldId id="266" r:id="rId3"/>
    <p:sldId id="270" r:id="rId4"/>
    <p:sldId id="272" r:id="rId5"/>
  </p:sldIdLst>
  <p:sldSz cx="21602700" cy="30064075"/>
  <p:notesSz cx="20929600" cy="2981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15">
          <p15:clr>
            <a:srgbClr val="A4A3A4"/>
          </p15:clr>
        </p15:guide>
        <p15:guide id="2" orient="horz" pos="12690">
          <p15:clr>
            <a:srgbClr val="A4A3A4"/>
          </p15:clr>
        </p15:guide>
        <p15:guide id="3" pos="68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9393" userDrawn="1">
          <p15:clr>
            <a:srgbClr val="A4A3A4"/>
          </p15:clr>
        </p15:guide>
        <p15:guide id="2" pos="659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6600"/>
    <a:srgbClr val="A50021"/>
    <a:srgbClr val="339966"/>
    <a:srgbClr val="339933"/>
    <a:srgbClr val="129E37"/>
    <a:srgbClr val="0000FF"/>
    <a:srgbClr val="FFFFFF"/>
    <a:srgbClr val="FBFBFB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 autoAdjust="0"/>
    <p:restoredTop sz="98544" autoAdjust="0"/>
  </p:normalViewPr>
  <p:slideViewPr>
    <p:cSldViewPr snapToObjects="1">
      <p:cViewPr varScale="1">
        <p:scale>
          <a:sx n="19" d="100"/>
          <a:sy n="19" d="100"/>
        </p:scale>
        <p:origin x="2966" y="115"/>
      </p:cViewPr>
      <p:guideLst>
        <p:guide orient="horz" pos="13415"/>
        <p:guide orient="horz" pos="12690"/>
        <p:guide pos="68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186" y="3006"/>
      </p:cViewPr>
      <p:guideLst>
        <p:guide orient="horz" pos="9393"/>
        <p:guide pos="65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9"/>
            <a:ext cx="9069495" cy="149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7403" tIns="138703" rIns="277403" bIns="138703" numCol="1" anchor="t" anchorCtr="0" compatLnSpc="1">
            <a:prstTxWarp prst="textNoShape">
              <a:avLst/>
            </a:prstTxWarp>
          </a:bodyPr>
          <a:lstStyle>
            <a:lvl1pPr>
              <a:defRPr kumimoji="0" sz="35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1860108" y="19"/>
            <a:ext cx="9069495" cy="149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7403" tIns="138703" rIns="277403" bIns="138703" numCol="1" anchor="t" anchorCtr="0" compatLnSpc="1">
            <a:prstTxWarp prst="textNoShape">
              <a:avLst/>
            </a:prstTxWarp>
          </a:bodyPr>
          <a:lstStyle>
            <a:lvl1pPr algn="r">
              <a:defRPr kumimoji="0" sz="35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28328638"/>
            <a:ext cx="9069495" cy="149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7403" tIns="138703" rIns="277403" bIns="138703" numCol="1" anchor="b" anchorCtr="0" compatLnSpc="1">
            <a:prstTxWarp prst="textNoShape">
              <a:avLst/>
            </a:prstTxWarp>
          </a:bodyPr>
          <a:lstStyle>
            <a:lvl1pPr>
              <a:defRPr kumimoji="0" sz="35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1860108" y="28328638"/>
            <a:ext cx="9069495" cy="149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7403" tIns="138703" rIns="277403" bIns="138703" numCol="1" anchor="b" anchorCtr="0" compatLnSpc="1">
            <a:prstTxWarp prst="textNoShape">
              <a:avLst/>
            </a:prstTxWarp>
          </a:bodyPr>
          <a:lstStyle>
            <a:lvl1pPr algn="r">
              <a:defRPr kumimoji="0" sz="35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fld id="{743B5483-BFE0-426F-9E44-2D4729EFBF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63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9"/>
            <a:ext cx="9069495" cy="149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7403" tIns="138703" rIns="277403" bIns="138703" numCol="1" anchor="t" anchorCtr="0" compatLnSpc="1">
            <a:prstTxWarp prst="textNoShape">
              <a:avLst/>
            </a:prstTxWarp>
          </a:bodyPr>
          <a:lstStyle>
            <a:lvl1pPr>
              <a:defRPr kumimoji="0" sz="35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860108" y="19"/>
            <a:ext cx="9069495" cy="149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7403" tIns="138703" rIns="277403" bIns="138703" numCol="1" anchor="t" anchorCtr="0" compatLnSpc="1">
            <a:prstTxWarp prst="textNoShape">
              <a:avLst/>
            </a:prstTxWarp>
          </a:bodyPr>
          <a:lstStyle>
            <a:lvl1pPr algn="r">
              <a:defRPr kumimoji="0" sz="35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48425" y="2238375"/>
            <a:ext cx="8032750" cy="11179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790615" y="14164310"/>
            <a:ext cx="15348375" cy="134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7403" tIns="138703" rIns="277403" bIns="138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328638"/>
            <a:ext cx="9069495" cy="149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7403" tIns="138703" rIns="277403" bIns="138703" numCol="1" anchor="b" anchorCtr="0" compatLnSpc="1">
            <a:prstTxWarp prst="textNoShape">
              <a:avLst/>
            </a:prstTxWarp>
          </a:bodyPr>
          <a:lstStyle>
            <a:lvl1pPr>
              <a:defRPr kumimoji="0" sz="35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860108" y="28328638"/>
            <a:ext cx="9069495" cy="149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7403" tIns="138703" rIns="277403" bIns="138703" numCol="1" anchor="b" anchorCtr="0" compatLnSpc="1">
            <a:prstTxWarp prst="textNoShape">
              <a:avLst/>
            </a:prstTxWarp>
          </a:bodyPr>
          <a:lstStyle>
            <a:lvl1pPr algn="r">
              <a:defRPr kumimoji="0" sz="35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fld id="{9FB354ED-DFAE-4A8F-AFE7-D0E35B5A7E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6090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38" y="4929710"/>
            <a:ext cx="16202025" cy="10466752"/>
          </a:xfrm>
        </p:spPr>
        <p:txBody>
          <a:bodyPr anchor="b">
            <a:normAutofit/>
          </a:bodyPr>
          <a:lstStyle>
            <a:lvl1pPr algn="ctr">
              <a:defRPr sz="106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338" y="15790601"/>
            <a:ext cx="16202025" cy="7258523"/>
          </a:xfrm>
        </p:spPr>
        <p:txBody>
          <a:bodyPr>
            <a:normAutofit/>
          </a:bodyPr>
          <a:lstStyle>
            <a:lvl1pPr marL="0" indent="0" algn="ctr">
              <a:buNone/>
              <a:defRPr sz="425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0113" indent="0" algn="ctr">
              <a:buNone/>
              <a:defRPr sz="4961"/>
            </a:lvl2pPr>
            <a:lvl3pPr marL="1620225" indent="0" algn="ctr">
              <a:buNone/>
              <a:defRPr sz="4253"/>
            </a:lvl3pPr>
            <a:lvl4pPr marL="2430338" indent="0" algn="ctr">
              <a:buNone/>
              <a:defRPr sz="3544"/>
            </a:lvl4pPr>
            <a:lvl5pPr marL="3240451" indent="0" algn="ctr">
              <a:buNone/>
              <a:defRPr sz="3544"/>
            </a:lvl5pPr>
            <a:lvl6pPr marL="4050563" indent="0" algn="ctr">
              <a:buNone/>
              <a:defRPr sz="3544"/>
            </a:lvl6pPr>
            <a:lvl7pPr marL="4860676" indent="0" algn="ctr">
              <a:buNone/>
              <a:defRPr sz="3544"/>
            </a:lvl7pPr>
            <a:lvl8pPr marL="5670789" indent="0" algn="ctr">
              <a:buNone/>
              <a:defRPr sz="3544"/>
            </a:lvl8pPr>
            <a:lvl9pPr marL="6480901" indent="0" algn="ctr">
              <a:buNone/>
              <a:defRPr sz="354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48B2D-D188-40BF-8B72-060D706B08E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017532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54757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9432" y="1579754"/>
            <a:ext cx="4658082" cy="2547791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186" y="1579756"/>
            <a:ext cx="13704213" cy="2547791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19417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575" y="5702383"/>
            <a:ext cx="15397551" cy="10999879"/>
          </a:xfrm>
        </p:spPr>
        <p:txBody>
          <a:bodyPr anchor="b">
            <a:normAutofit/>
          </a:bodyPr>
          <a:lstStyle>
            <a:lvl1pPr algn="ctr">
              <a:defRPr sz="1134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575" y="17036316"/>
            <a:ext cx="15397551" cy="6012811"/>
          </a:xfrm>
        </p:spPr>
        <p:txBody>
          <a:bodyPr>
            <a:normAutofit/>
          </a:bodyPr>
          <a:lstStyle>
            <a:lvl1pPr marL="0" indent="0" algn="ctr">
              <a:buNone/>
              <a:defRPr sz="5198">
                <a:solidFill>
                  <a:schemeClr val="bg1">
                    <a:lumMod val="50000"/>
                  </a:schemeClr>
                </a:solidFill>
              </a:defRPr>
            </a:lvl1pPr>
            <a:lvl2pPr marL="1080135" indent="0" algn="ctr">
              <a:buNone/>
              <a:defRPr sz="4725"/>
            </a:lvl2pPr>
            <a:lvl3pPr marL="2160270" indent="0" algn="ctr">
              <a:buNone/>
              <a:defRPr sz="4253"/>
            </a:lvl3pPr>
            <a:lvl4pPr marL="3240405" indent="0" algn="ctr">
              <a:buNone/>
              <a:defRPr sz="3780"/>
            </a:lvl4pPr>
            <a:lvl5pPr marL="4320540" indent="0" algn="ctr">
              <a:buNone/>
              <a:defRPr sz="3780"/>
            </a:lvl5pPr>
            <a:lvl6pPr marL="5400675" indent="0" algn="ctr">
              <a:buNone/>
              <a:defRPr sz="3780"/>
            </a:lvl6pPr>
            <a:lvl7pPr marL="6480810" indent="0" algn="ctr">
              <a:buNone/>
              <a:defRPr sz="3780"/>
            </a:lvl7pPr>
            <a:lvl8pPr marL="7560945" indent="0" algn="ctr">
              <a:buNone/>
              <a:defRPr sz="3780"/>
            </a:lvl8pPr>
            <a:lvl9pPr marL="8641080" indent="0" algn="ctr">
              <a:buNone/>
              <a:defRPr sz="378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48B2D-D188-40BF-8B72-060D706B08E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107884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619092" y="10376856"/>
            <a:ext cx="18363405" cy="15010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851321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94" y="3632258"/>
            <a:ext cx="18342011" cy="11997657"/>
          </a:xfrm>
        </p:spPr>
        <p:txBody>
          <a:bodyPr anchor="b">
            <a:normAutofit/>
          </a:bodyPr>
          <a:lstStyle>
            <a:lvl1pPr>
              <a:defRPr sz="94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094" y="16033553"/>
            <a:ext cx="18342011" cy="5997836"/>
          </a:xfrm>
        </p:spPr>
        <p:txBody>
          <a:bodyPr>
            <a:normAutofit/>
          </a:bodyPr>
          <a:lstStyle>
            <a:lvl1pPr marL="0" indent="0" algn="ctr">
              <a:buNone/>
              <a:defRPr sz="4725">
                <a:solidFill>
                  <a:schemeClr val="bg1">
                    <a:lumMod val="50000"/>
                  </a:schemeClr>
                </a:solidFill>
              </a:defRPr>
            </a:lvl1pPr>
            <a:lvl2pPr marL="1080135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4253">
                <a:solidFill>
                  <a:schemeClr val="tx1">
                    <a:tint val="75000"/>
                  </a:schemeClr>
                </a:solidFill>
              </a:defRPr>
            </a:lvl3pPr>
            <a:lvl4pPr marL="324040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205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40067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8081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6094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4108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E1C7-FB25-4C19-9D8D-94B6ECE281D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900174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19097" y="2711459"/>
            <a:ext cx="18364511" cy="699731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619092" y="10376856"/>
            <a:ext cx="9047241" cy="15010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10936367" y="10376856"/>
            <a:ext cx="9046131" cy="15010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6596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19097" y="2711459"/>
            <a:ext cx="18364511" cy="699731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1150" y="10394060"/>
            <a:ext cx="8635188" cy="2980955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6143" b="0">
                <a:solidFill>
                  <a:schemeClr val="tx1"/>
                </a:solidFill>
              </a:defRPr>
            </a:lvl1pPr>
            <a:lvl2pPr marL="1080135" indent="0">
              <a:buNone/>
              <a:defRPr sz="4725" b="1"/>
            </a:lvl2pPr>
            <a:lvl3pPr marL="2160270" indent="0">
              <a:buNone/>
              <a:defRPr sz="4253" b="1"/>
            </a:lvl3pPr>
            <a:lvl4pPr marL="3240405" indent="0">
              <a:buNone/>
              <a:defRPr sz="3780" b="1"/>
            </a:lvl4pPr>
            <a:lvl5pPr marL="4320540" indent="0">
              <a:buNone/>
              <a:defRPr sz="3780" b="1"/>
            </a:lvl5pPr>
            <a:lvl6pPr marL="5400675" indent="0">
              <a:buNone/>
              <a:defRPr sz="3780" b="1"/>
            </a:lvl6pPr>
            <a:lvl7pPr marL="6480810" indent="0">
              <a:buNone/>
              <a:defRPr sz="3780" b="1"/>
            </a:lvl7pPr>
            <a:lvl8pPr marL="7560945" indent="0">
              <a:buNone/>
              <a:defRPr sz="3780" b="1"/>
            </a:lvl8pPr>
            <a:lvl9pPr marL="8641080" indent="0">
              <a:buNone/>
              <a:defRPr sz="37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619094" y="13375021"/>
            <a:ext cx="9047241" cy="120124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33663" y="10394060"/>
            <a:ext cx="8649946" cy="2980955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6143" b="0">
                <a:solidFill>
                  <a:schemeClr val="tx1"/>
                </a:solidFill>
              </a:defRPr>
            </a:lvl1pPr>
            <a:lvl2pPr marL="1080135" indent="0">
              <a:buNone/>
              <a:defRPr sz="4725" b="1"/>
            </a:lvl2pPr>
            <a:lvl3pPr marL="2160270" indent="0">
              <a:buNone/>
              <a:defRPr sz="4253" b="1"/>
            </a:lvl3pPr>
            <a:lvl4pPr marL="3240405" indent="0">
              <a:buNone/>
              <a:defRPr sz="3780" b="1"/>
            </a:lvl4pPr>
            <a:lvl5pPr marL="4320540" indent="0">
              <a:buNone/>
              <a:defRPr sz="3780" b="1"/>
            </a:lvl5pPr>
            <a:lvl6pPr marL="5400675" indent="0">
              <a:buNone/>
              <a:defRPr sz="3780" b="1"/>
            </a:lvl6pPr>
            <a:lvl7pPr marL="6480810" indent="0">
              <a:buNone/>
              <a:defRPr sz="3780" b="1"/>
            </a:lvl7pPr>
            <a:lvl8pPr marL="7560945" indent="0">
              <a:buNone/>
              <a:defRPr sz="3780" b="1"/>
            </a:lvl8pPr>
            <a:lvl9pPr marL="8641080" indent="0">
              <a:buNone/>
              <a:defRPr sz="37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10936368" y="13375021"/>
            <a:ext cx="9046133" cy="120124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967461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BC8ED-4614-4C86-8778-532F0E77E9D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271490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AADBB-C772-4EA6-8E6F-F688492EAC5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115373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95" y="2672362"/>
            <a:ext cx="6973547" cy="8869525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8997692" y="2672369"/>
            <a:ext cx="10985913" cy="227150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095" y="11541887"/>
            <a:ext cx="6973550" cy="13845554"/>
          </a:xfrm>
        </p:spPr>
        <p:txBody>
          <a:bodyPr/>
          <a:lstStyle>
            <a:lvl1pPr marL="0" indent="0" algn="ctr">
              <a:buNone/>
              <a:defRPr sz="3780"/>
            </a:lvl1pPr>
            <a:lvl2pPr marL="1080135" indent="0">
              <a:buNone/>
              <a:defRPr sz="3308"/>
            </a:lvl2pPr>
            <a:lvl3pPr marL="2160270" indent="0">
              <a:buNone/>
              <a:defRPr sz="2835"/>
            </a:lvl3pPr>
            <a:lvl4pPr marL="3240405" indent="0">
              <a:buNone/>
              <a:defRPr sz="2363"/>
            </a:lvl4pPr>
            <a:lvl5pPr marL="4320540" indent="0">
              <a:buNone/>
              <a:defRPr sz="2363"/>
            </a:lvl5pPr>
            <a:lvl6pPr marL="5400675" indent="0">
              <a:buNone/>
              <a:defRPr sz="2363"/>
            </a:lvl6pPr>
            <a:lvl7pPr marL="6480810" indent="0">
              <a:buNone/>
              <a:defRPr sz="2363"/>
            </a:lvl7pPr>
            <a:lvl8pPr marL="7560945" indent="0">
              <a:buNone/>
              <a:defRPr sz="2363"/>
            </a:lvl8pPr>
            <a:lvl9pPr marL="8641080" indent="0">
              <a:buNone/>
              <a:defRPr sz="2363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57045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365470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97" y="2672362"/>
            <a:ext cx="9756223" cy="8869533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22589" y="2672367"/>
            <a:ext cx="7101323" cy="22715079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7560"/>
            </a:lvl1pPr>
            <a:lvl2pPr marL="1080135" indent="0">
              <a:buNone/>
              <a:defRPr sz="6615"/>
            </a:lvl2pPr>
            <a:lvl3pPr marL="2160270" indent="0">
              <a:buNone/>
              <a:defRPr sz="5670"/>
            </a:lvl3pPr>
            <a:lvl4pPr marL="3240405" indent="0">
              <a:buNone/>
              <a:defRPr sz="4725"/>
            </a:lvl4pPr>
            <a:lvl5pPr marL="4320540" indent="0">
              <a:buNone/>
              <a:defRPr sz="4725"/>
            </a:lvl5pPr>
            <a:lvl6pPr marL="5400675" indent="0">
              <a:buNone/>
              <a:defRPr sz="4725"/>
            </a:lvl6pPr>
            <a:lvl7pPr marL="6480810" indent="0">
              <a:buNone/>
              <a:defRPr sz="4725"/>
            </a:lvl7pPr>
            <a:lvl8pPr marL="7560945" indent="0">
              <a:buNone/>
              <a:defRPr sz="4725"/>
            </a:lvl8pPr>
            <a:lvl9pPr marL="8641080" indent="0">
              <a:buNone/>
              <a:defRPr sz="472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130" y="11541893"/>
            <a:ext cx="9756189" cy="13845550"/>
          </a:xfrm>
        </p:spPr>
        <p:txBody>
          <a:bodyPr/>
          <a:lstStyle>
            <a:lvl1pPr marL="0" indent="0" algn="ctr">
              <a:buNone/>
              <a:defRPr sz="3780"/>
            </a:lvl1pPr>
            <a:lvl2pPr marL="1080135" indent="0">
              <a:buNone/>
              <a:defRPr sz="3308"/>
            </a:lvl2pPr>
            <a:lvl3pPr marL="2160270" indent="0">
              <a:buNone/>
              <a:defRPr sz="2835"/>
            </a:lvl3pPr>
            <a:lvl4pPr marL="3240405" indent="0">
              <a:buNone/>
              <a:defRPr sz="2363"/>
            </a:lvl4pPr>
            <a:lvl5pPr marL="4320540" indent="0">
              <a:buNone/>
              <a:defRPr sz="2363"/>
            </a:lvl5pPr>
            <a:lvl6pPr marL="5400675" indent="0">
              <a:buNone/>
              <a:defRPr sz="2363"/>
            </a:lvl6pPr>
            <a:lvl7pPr marL="6480810" indent="0">
              <a:buNone/>
              <a:defRPr sz="2363"/>
            </a:lvl7pPr>
            <a:lvl8pPr marL="7560945" indent="0">
              <a:buNone/>
              <a:defRPr sz="2363"/>
            </a:lvl8pPr>
            <a:lvl9pPr marL="8641080" indent="0">
              <a:buNone/>
              <a:defRPr sz="2363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C79AC-7A20-4D73-ABFC-11B496D0814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4917296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130" y="18803742"/>
            <a:ext cx="18364478" cy="3557933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219" y="3061034"/>
            <a:ext cx="17404299" cy="1409011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7560"/>
            </a:lvl1pPr>
            <a:lvl2pPr marL="1080135" indent="0">
              <a:buNone/>
              <a:defRPr sz="6615"/>
            </a:lvl2pPr>
            <a:lvl3pPr marL="2160270" indent="0">
              <a:buNone/>
              <a:defRPr sz="5670"/>
            </a:lvl3pPr>
            <a:lvl4pPr marL="3240405" indent="0">
              <a:buNone/>
              <a:defRPr sz="4725"/>
            </a:lvl4pPr>
            <a:lvl5pPr marL="4320540" indent="0">
              <a:buNone/>
              <a:defRPr sz="4725"/>
            </a:lvl5pPr>
            <a:lvl6pPr marL="5400675" indent="0">
              <a:buNone/>
              <a:defRPr sz="4725"/>
            </a:lvl6pPr>
            <a:lvl7pPr marL="6480810" indent="0">
              <a:buNone/>
              <a:defRPr sz="4725"/>
            </a:lvl7pPr>
            <a:lvl8pPr marL="7560945" indent="0">
              <a:buNone/>
              <a:defRPr sz="4725"/>
            </a:lvl8pPr>
            <a:lvl9pPr marL="8641080" indent="0">
              <a:buNone/>
              <a:defRPr sz="472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096" y="22395623"/>
            <a:ext cx="18364513" cy="2991818"/>
          </a:xfrm>
        </p:spPr>
        <p:txBody>
          <a:bodyPr/>
          <a:lstStyle>
            <a:lvl1pPr marL="0" indent="0" algn="ctr">
              <a:buNone/>
              <a:defRPr sz="3780"/>
            </a:lvl1pPr>
            <a:lvl2pPr marL="1080135" indent="0">
              <a:buNone/>
              <a:defRPr sz="3308"/>
            </a:lvl2pPr>
            <a:lvl3pPr marL="2160270" indent="0">
              <a:buNone/>
              <a:defRPr sz="2835"/>
            </a:lvl3pPr>
            <a:lvl4pPr marL="3240405" indent="0">
              <a:buNone/>
              <a:defRPr sz="2363"/>
            </a:lvl4pPr>
            <a:lvl5pPr marL="4320540" indent="0">
              <a:buNone/>
              <a:defRPr sz="2363"/>
            </a:lvl5pPr>
            <a:lvl6pPr marL="5400675" indent="0">
              <a:buNone/>
              <a:defRPr sz="2363"/>
            </a:lvl6pPr>
            <a:lvl7pPr marL="6480810" indent="0">
              <a:buNone/>
              <a:defRPr sz="2363"/>
            </a:lvl7pPr>
            <a:lvl8pPr marL="7560945" indent="0">
              <a:buNone/>
              <a:defRPr sz="2363"/>
            </a:lvl8pPr>
            <a:lvl9pPr marL="8641080" indent="0">
              <a:buNone/>
              <a:defRPr sz="2363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564746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96" y="2672364"/>
            <a:ext cx="18364513" cy="15024344"/>
          </a:xfrm>
        </p:spPr>
        <p:txBody>
          <a:bodyPr anchor="ctr"/>
          <a:lstStyle>
            <a:lvl1pPr algn="ctr">
              <a:defRPr sz="75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096" y="18433079"/>
            <a:ext cx="18364513" cy="6954367"/>
          </a:xfrm>
        </p:spPr>
        <p:txBody>
          <a:bodyPr anchor="ctr"/>
          <a:lstStyle>
            <a:lvl1pPr marL="0" indent="0" algn="ctr">
              <a:buNone/>
              <a:defRPr sz="3780"/>
            </a:lvl1pPr>
            <a:lvl2pPr marL="1080135" indent="0">
              <a:buNone/>
              <a:defRPr sz="3308"/>
            </a:lvl2pPr>
            <a:lvl3pPr marL="2160270" indent="0">
              <a:buNone/>
              <a:defRPr sz="2835"/>
            </a:lvl3pPr>
            <a:lvl4pPr marL="3240405" indent="0">
              <a:buNone/>
              <a:defRPr sz="2363"/>
            </a:lvl4pPr>
            <a:lvl5pPr marL="4320540" indent="0">
              <a:buNone/>
              <a:defRPr sz="2363"/>
            </a:lvl5pPr>
            <a:lvl6pPr marL="5400675" indent="0">
              <a:buNone/>
              <a:defRPr sz="2363"/>
            </a:lvl6pPr>
            <a:lvl7pPr marL="6480810" indent="0">
              <a:buNone/>
              <a:defRPr sz="2363"/>
            </a:lvl7pPr>
            <a:lvl8pPr marL="7560945" indent="0">
              <a:buNone/>
              <a:defRPr sz="2363"/>
            </a:lvl8pPr>
            <a:lvl9pPr marL="8641080" indent="0">
              <a:buNone/>
              <a:defRPr sz="2363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937311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507" y="3825250"/>
            <a:ext cx="16483314" cy="11967391"/>
          </a:xfrm>
        </p:spPr>
        <p:txBody>
          <a:bodyPr anchor="ctr"/>
          <a:lstStyle>
            <a:lvl1pPr>
              <a:defRPr sz="75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048769" y="15825645"/>
            <a:ext cx="15507979" cy="2607429"/>
          </a:xfrm>
        </p:spPr>
        <p:txBody>
          <a:bodyPr anchor="t">
            <a:normAutofit/>
          </a:bodyPr>
          <a:lstStyle>
            <a:lvl1pPr marL="0" indent="0">
              <a:buNone/>
              <a:defRPr sz="3308"/>
            </a:lvl1pPr>
            <a:lvl2pPr marL="1080135" indent="0">
              <a:buNone/>
              <a:defRPr sz="3308"/>
            </a:lvl2pPr>
            <a:lvl3pPr marL="2160270" indent="0">
              <a:buNone/>
              <a:defRPr sz="2835"/>
            </a:lvl3pPr>
            <a:lvl4pPr marL="3240405" indent="0">
              <a:buNone/>
              <a:defRPr sz="2363"/>
            </a:lvl4pPr>
            <a:lvl5pPr marL="4320540" indent="0">
              <a:buNone/>
              <a:defRPr sz="2363"/>
            </a:lvl5pPr>
            <a:lvl6pPr marL="5400675" indent="0">
              <a:buNone/>
              <a:defRPr sz="2363"/>
            </a:lvl6pPr>
            <a:lvl7pPr marL="6480810" indent="0">
              <a:buNone/>
              <a:defRPr sz="2363"/>
            </a:lvl7pPr>
            <a:lvl8pPr marL="7560945" indent="0">
              <a:buNone/>
              <a:defRPr sz="2363"/>
            </a:lvl8pPr>
            <a:lvl9pPr marL="8641080" indent="0">
              <a:buNone/>
              <a:defRPr sz="2363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096" y="19169453"/>
            <a:ext cx="18364513" cy="62296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80"/>
            </a:lvl1pPr>
            <a:lvl2pPr marL="1080135" indent="0">
              <a:buNone/>
              <a:defRPr sz="3308"/>
            </a:lvl2pPr>
            <a:lvl3pPr marL="2160270" indent="0">
              <a:buNone/>
              <a:defRPr sz="2835"/>
            </a:lvl3pPr>
            <a:lvl4pPr marL="3240405" indent="0">
              <a:buNone/>
              <a:defRPr sz="2363"/>
            </a:lvl4pPr>
            <a:lvl5pPr marL="4320540" indent="0">
              <a:buNone/>
              <a:defRPr sz="2363"/>
            </a:lvl5pPr>
            <a:lvl6pPr marL="5400675" indent="0">
              <a:buNone/>
              <a:defRPr sz="2363"/>
            </a:lvl6pPr>
            <a:lvl7pPr marL="6480810" indent="0">
              <a:buNone/>
              <a:defRPr sz="2363"/>
            </a:lvl7pPr>
            <a:lvl8pPr marL="7560945" indent="0">
              <a:buNone/>
              <a:defRPr sz="2363"/>
            </a:lvl8pPr>
            <a:lvl9pPr marL="8641080" indent="0">
              <a:buNone/>
              <a:defRPr sz="2363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1742641" y="3892193"/>
            <a:ext cx="1292023" cy="2563539"/>
          </a:xfrm>
          <a:prstGeom prst="rect">
            <a:avLst/>
          </a:prstGeom>
        </p:spPr>
        <p:txBody>
          <a:bodyPr vert="horz" lIns="216027" tIns="108013" rIns="216027" bIns="10801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89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45933" y="13677510"/>
            <a:ext cx="1307977" cy="2563539"/>
          </a:xfrm>
          <a:prstGeom prst="rect">
            <a:avLst/>
          </a:prstGeom>
        </p:spPr>
        <p:txBody>
          <a:bodyPr vert="horz" lIns="216027" tIns="108013" rIns="216027" bIns="10801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89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399404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96" y="9375724"/>
            <a:ext cx="18364513" cy="11011373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096" y="20438727"/>
            <a:ext cx="18364513" cy="5000351"/>
          </a:xfrm>
        </p:spPr>
        <p:txBody>
          <a:bodyPr anchor="t"/>
          <a:lstStyle>
            <a:lvl1pPr marL="0" indent="0" algn="ctr">
              <a:buNone/>
              <a:defRPr sz="3780"/>
            </a:lvl1pPr>
            <a:lvl2pPr marL="1080135" indent="0">
              <a:buNone/>
              <a:defRPr sz="3308"/>
            </a:lvl2pPr>
            <a:lvl3pPr marL="2160270" indent="0">
              <a:buNone/>
              <a:defRPr sz="2835"/>
            </a:lvl3pPr>
            <a:lvl4pPr marL="3240405" indent="0">
              <a:buNone/>
              <a:defRPr sz="2363"/>
            </a:lvl4pPr>
            <a:lvl5pPr marL="4320540" indent="0">
              <a:buNone/>
              <a:defRPr sz="2363"/>
            </a:lvl5pPr>
            <a:lvl6pPr marL="5400675" indent="0">
              <a:buNone/>
              <a:defRPr sz="2363"/>
            </a:lvl6pPr>
            <a:lvl7pPr marL="6480810" indent="0">
              <a:buNone/>
              <a:defRPr sz="2363"/>
            </a:lvl7pPr>
            <a:lvl8pPr marL="7560945" indent="0">
              <a:buNone/>
              <a:defRPr sz="2363"/>
            </a:lvl8pPr>
            <a:lvl9pPr marL="8641080" indent="0">
              <a:buNone/>
              <a:defRPr sz="2363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052262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19096" y="2672362"/>
            <a:ext cx="18364513" cy="70364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619095" y="10376854"/>
            <a:ext cx="5845373" cy="2526215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5670" b="0">
                <a:solidFill>
                  <a:schemeClr val="tx1"/>
                </a:solidFill>
              </a:defRPr>
            </a:lvl1pPr>
            <a:lvl2pPr marL="1080135" indent="0">
              <a:buNone/>
              <a:defRPr sz="4725" b="1"/>
            </a:lvl2pPr>
            <a:lvl3pPr marL="2160270" indent="0">
              <a:buNone/>
              <a:defRPr sz="4253" b="1"/>
            </a:lvl3pPr>
            <a:lvl4pPr marL="3240405" indent="0">
              <a:buNone/>
              <a:defRPr sz="3780" b="1"/>
            </a:lvl4pPr>
            <a:lvl5pPr marL="4320540" indent="0">
              <a:buNone/>
              <a:defRPr sz="3780" b="1"/>
            </a:lvl5pPr>
            <a:lvl6pPr marL="5400675" indent="0">
              <a:buNone/>
              <a:defRPr sz="3780" b="1"/>
            </a:lvl6pPr>
            <a:lvl7pPr marL="6480810" indent="0">
              <a:buNone/>
              <a:defRPr sz="3780" b="1"/>
            </a:lvl7pPr>
            <a:lvl8pPr marL="7560945" indent="0">
              <a:buNone/>
              <a:defRPr sz="3780" b="1"/>
            </a:lvl8pPr>
            <a:lvl9pPr marL="8641080" indent="0">
              <a:buNone/>
              <a:defRPr sz="37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19095" y="12903076"/>
            <a:ext cx="5845373" cy="12484372"/>
          </a:xfrm>
        </p:spPr>
        <p:txBody>
          <a:bodyPr anchor="t">
            <a:normAutofit/>
          </a:bodyPr>
          <a:lstStyle>
            <a:lvl1pPr marL="0" indent="0" algn="ctr">
              <a:buNone/>
              <a:defRPr sz="3308"/>
            </a:lvl1pPr>
            <a:lvl2pPr marL="1080135" indent="0">
              <a:buNone/>
              <a:defRPr sz="2835"/>
            </a:lvl2pPr>
            <a:lvl3pPr marL="2160270" indent="0">
              <a:buNone/>
              <a:defRPr sz="2363"/>
            </a:lvl3pPr>
            <a:lvl4pPr marL="3240405" indent="0">
              <a:buNone/>
              <a:defRPr sz="2126"/>
            </a:lvl4pPr>
            <a:lvl5pPr marL="4320540" indent="0">
              <a:buNone/>
              <a:defRPr sz="2126"/>
            </a:lvl5pPr>
            <a:lvl6pPr marL="5400675" indent="0">
              <a:buNone/>
              <a:defRPr sz="2126"/>
            </a:lvl6pPr>
            <a:lvl7pPr marL="6480810" indent="0">
              <a:buNone/>
              <a:defRPr sz="2126"/>
            </a:lvl7pPr>
            <a:lvl8pPr marL="7560945" indent="0">
              <a:buNone/>
              <a:defRPr sz="2126"/>
            </a:lvl8pPr>
            <a:lvl9pPr marL="8641080" indent="0">
              <a:buNone/>
              <a:defRPr sz="212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89079" y="10376854"/>
            <a:ext cx="5832164" cy="2526215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5670" b="0">
                <a:solidFill>
                  <a:schemeClr val="tx1"/>
                </a:solidFill>
              </a:defRPr>
            </a:lvl1pPr>
            <a:lvl2pPr marL="1080135" indent="0">
              <a:buNone/>
              <a:defRPr sz="4725" b="1"/>
            </a:lvl2pPr>
            <a:lvl3pPr marL="2160270" indent="0">
              <a:buNone/>
              <a:defRPr sz="4253" b="1"/>
            </a:lvl3pPr>
            <a:lvl4pPr marL="3240405" indent="0">
              <a:buNone/>
              <a:defRPr sz="3780" b="1"/>
            </a:lvl4pPr>
            <a:lvl5pPr marL="4320540" indent="0">
              <a:buNone/>
              <a:defRPr sz="3780" b="1"/>
            </a:lvl5pPr>
            <a:lvl6pPr marL="5400675" indent="0">
              <a:buNone/>
              <a:defRPr sz="3780" b="1"/>
            </a:lvl6pPr>
            <a:lvl7pPr marL="6480810" indent="0">
              <a:buNone/>
              <a:defRPr sz="3780" b="1"/>
            </a:lvl7pPr>
            <a:lvl8pPr marL="7560945" indent="0">
              <a:buNone/>
              <a:defRPr sz="3780" b="1"/>
            </a:lvl8pPr>
            <a:lvl9pPr marL="8641080" indent="0">
              <a:buNone/>
              <a:defRPr sz="37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7869517" y="12903076"/>
            <a:ext cx="5853124" cy="12484372"/>
          </a:xfrm>
        </p:spPr>
        <p:txBody>
          <a:bodyPr anchor="t">
            <a:normAutofit/>
          </a:bodyPr>
          <a:lstStyle>
            <a:lvl1pPr marL="0" indent="0" algn="ctr">
              <a:buNone/>
              <a:defRPr sz="3308"/>
            </a:lvl1pPr>
            <a:lvl2pPr marL="1080135" indent="0">
              <a:buNone/>
              <a:defRPr sz="2835"/>
            </a:lvl2pPr>
            <a:lvl3pPr marL="2160270" indent="0">
              <a:buNone/>
              <a:defRPr sz="2363"/>
            </a:lvl3pPr>
            <a:lvl4pPr marL="3240405" indent="0">
              <a:buNone/>
              <a:defRPr sz="2126"/>
            </a:lvl4pPr>
            <a:lvl5pPr marL="4320540" indent="0">
              <a:buNone/>
              <a:defRPr sz="2126"/>
            </a:lvl5pPr>
            <a:lvl6pPr marL="5400675" indent="0">
              <a:buNone/>
              <a:defRPr sz="2126"/>
            </a:lvl6pPr>
            <a:lvl7pPr marL="6480810" indent="0">
              <a:buNone/>
              <a:defRPr sz="2126"/>
            </a:lvl7pPr>
            <a:lvl8pPr marL="7560945" indent="0">
              <a:buNone/>
              <a:defRPr sz="2126"/>
            </a:lvl8pPr>
            <a:lvl9pPr marL="8641080" indent="0">
              <a:buNone/>
              <a:defRPr sz="212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127689" y="10376854"/>
            <a:ext cx="5855919" cy="2526215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5670" b="0">
                <a:solidFill>
                  <a:schemeClr val="tx1"/>
                </a:solidFill>
              </a:defRPr>
            </a:lvl1pPr>
            <a:lvl2pPr marL="1080135" indent="0">
              <a:buNone/>
              <a:defRPr sz="4725" b="1"/>
            </a:lvl2pPr>
            <a:lvl3pPr marL="2160270" indent="0">
              <a:buNone/>
              <a:defRPr sz="4253" b="1"/>
            </a:lvl3pPr>
            <a:lvl4pPr marL="3240405" indent="0">
              <a:buNone/>
              <a:defRPr sz="3780" b="1"/>
            </a:lvl4pPr>
            <a:lvl5pPr marL="4320540" indent="0">
              <a:buNone/>
              <a:defRPr sz="3780" b="1"/>
            </a:lvl5pPr>
            <a:lvl6pPr marL="5400675" indent="0">
              <a:buNone/>
              <a:defRPr sz="3780" b="1"/>
            </a:lvl6pPr>
            <a:lvl7pPr marL="6480810" indent="0">
              <a:buNone/>
              <a:defRPr sz="3780" b="1"/>
            </a:lvl7pPr>
            <a:lvl8pPr marL="7560945" indent="0">
              <a:buNone/>
              <a:defRPr sz="3780" b="1"/>
            </a:lvl8pPr>
            <a:lvl9pPr marL="8641080" indent="0">
              <a:buNone/>
              <a:defRPr sz="37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4127689" y="12903076"/>
            <a:ext cx="5855919" cy="12484372"/>
          </a:xfrm>
        </p:spPr>
        <p:txBody>
          <a:bodyPr anchor="t">
            <a:normAutofit/>
          </a:bodyPr>
          <a:lstStyle>
            <a:lvl1pPr marL="0" indent="0" algn="ctr">
              <a:buNone/>
              <a:defRPr sz="3308"/>
            </a:lvl1pPr>
            <a:lvl2pPr marL="1080135" indent="0">
              <a:buNone/>
              <a:defRPr sz="2835"/>
            </a:lvl2pPr>
            <a:lvl3pPr marL="2160270" indent="0">
              <a:buNone/>
              <a:defRPr sz="2363"/>
            </a:lvl3pPr>
            <a:lvl4pPr marL="3240405" indent="0">
              <a:buNone/>
              <a:defRPr sz="2126"/>
            </a:lvl4pPr>
            <a:lvl5pPr marL="4320540" indent="0">
              <a:buNone/>
              <a:defRPr sz="2126"/>
            </a:lvl5pPr>
            <a:lvl6pPr marL="5400675" indent="0">
              <a:buNone/>
              <a:defRPr sz="2126"/>
            </a:lvl6pPr>
            <a:lvl7pPr marL="6480810" indent="0">
              <a:buNone/>
              <a:defRPr sz="2126"/>
            </a:lvl7pPr>
            <a:lvl8pPr marL="7560945" indent="0">
              <a:buNone/>
              <a:defRPr sz="2126"/>
            </a:lvl8pPr>
            <a:lvl9pPr marL="8641080" indent="0">
              <a:buNone/>
              <a:defRPr sz="212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534704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619096" y="2677500"/>
            <a:ext cx="18364513" cy="7031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619096" y="18433074"/>
            <a:ext cx="5840825" cy="2526215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5198" b="0">
                <a:solidFill>
                  <a:schemeClr val="tx1"/>
                </a:solidFill>
              </a:defRPr>
            </a:lvl1pPr>
            <a:lvl2pPr marL="1080135" indent="0">
              <a:buNone/>
              <a:defRPr sz="4725" b="1"/>
            </a:lvl2pPr>
            <a:lvl3pPr marL="2160270" indent="0">
              <a:buNone/>
              <a:defRPr sz="4253" b="1"/>
            </a:lvl3pPr>
            <a:lvl4pPr marL="3240405" indent="0">
              <a:buNone/>
              <a:defRPr sz="3780" b="1"/>
            </a:lvl4pPr>
            <a:lvl5pPr marL="4320540" indent="0">
              <a:buNone/>
              <a:defRPr sz="3780" b="1"/>
            </a:lvl5pPr>
            <a:lvl6pPr marL="5400675" indent="0">
              <a:buNone/>
              <a:defRPr sz="3780" b="1"/>
            </a:lvl6pPr>
            <a:lvl7pPr marL="6480810" indent="0">
              <a:buNone/>
              <a:defRPr sz="3780" b="1"/>
            </a:lvl7pPr>
            <a:lvl8pPr marL="7560945" indent="0">
              <a:buNone/>
              <a:defRPr sz="3780" b="1"/>
            </a:lvl8pPr>
            <a:lvl9pPr marL="8641080" indent="0">
              <a:buNone/>
              <a:defRPr sz="37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619096" y="10376853"/>
            <a:ext cx="5840825" cy="6680906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780"/>
            </a:lvl1pPr>
            <a:lvl2pPr marL="1080135" indent="0">
              <a:buNone/>
              <a:defRPr sz="3780"/>
            </a:lvl2pPr>
            <a:lvl3pPr marL="2160270" indent="0">
              <a:buNone/>
              <a:defRPr sz="3780"/>
            </a:lvl3pPr>
            <a:lvl4pPr marL="3240405" indent="0">
              <a:buNone/>
              <a:defRPr sz="3780"/>
            </a:lvl4pPr>
            <a:lvl5pPr marL="4320540" indent="0">
              <a:buNone/>
              <a:defRPr sz="3780"/>
            </a:lvl5pPr>
            <a:lvl6pPr marL="5400675" indent="0">
              <a:buNone/>
              <a:defRPr sz="3780"/>
            </a:lvl6pPr>
            <a:lvl7pPr marL="6480810" indent="0">
              <a:buNone/>
              <a:defRPr sz="3780"/>
            </a:lvl7pPr>
            <a:lvl8pPr marL="7560945" indent="0">
              <a:buNone/>
              <a:defRPr sz="3780"/>
            </a:lvl8pPr>
            <a:lvl9pPr marL="8641080" indent="0">
              <a:buNone/>
              <a:defRPr sz="378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619096" y="20959289"/>
            <a:ext cx="5840825" cy="4428152"/>
          </a:xfrm>
        </p:spPr>
        <p:txBody>
          <a:bodyPr anchor="t">
            <a:normAutofit/>
          </a:bodyPr>
          <a:lstStyle>
            <a:lvl1pPr marL="0" indent="0" algn="ctr">
              <a:buNone/>
              <a:defRPr sz="3308"/>
            </a:lvl1pPr>
            <a:lvl2pPr marL="1080135" indent="0">
              <a:buNone/>
              <a:defRPr sz="2835"/>
            </a:lvl2pPr>
            <a:lvl3pPr marL="2160270" indent="0">
              <a:buNone/>
              <a:defRPr sz="2363"/>
            </a:lvl3pPr>
            <a:lvl4pPr marL="3240405" indent="0">
              <a:buNone/>
              <a:defRPr sz="2126"/>
            </a:lvl4pPr>
            <a:lvl5pPr marL="4320540" indent="0">
              <a:buNone/>
              <a:defRPr sz="2126"/>
            </a:lvl5pPr>
            <a:lvl6pPr marL="5400675" indent="0">
              <a:buNone/>
              <a:defRPr sz="2126"/>
            </a:lvl6pPr>
            <a:lvl7pPr marL="6480810" indent="0">
              <a:buNone/>
              <a:defRPr sz="2126"/>
            </a:lvl7pPr>
            <a:lvl8pPr marL="7560945" indent="0">
              <a:buNone/>
              <a:defRPr sz="2126"/>
            </a:lvl8pPr>
            <a:lvl9pPr marL="8641080" indent="0">
              <a:buNone/>
              <a:defRPr sz="212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72014" y="18433074"/>
            <a:ext cx="5850426" cy="2526215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5198" b="0">
                <a:solidFill>
                  <a:schemeClr val="tx1"/>
                </a:solidFill>
              </a:defRPr>
            </a:lvl1pPr>
            <a:lvl2pPr marL="1080135" indent="0">
              <a:buNone/>
              <a:defRPr sz="4725" b="1"/>
            </a:lvl2pPr>
            <a:lvl3pPr marL="2160270" indent="0">
              <a:buNone/>
              <a:defRPr sz="4253" b="1"/>
            </a:lvl3pPr>
            <a:lvl4pPr marL="3240405" indent="0">
              <a:buNone/>
              <a:defRPr sz="3780" b="1"/>
            </a:lvl4pPr>
            <a:lvl5pPr marL="4320540" indent="0">
              <a:buNone/>
              <a:defRPr sz="3780" b="1"/>
            </a:lvl5pPr>
            <a:lvl6pPr marL="5400675" indent="0">
              <a:buNone/>
              <a:defRPr sz="3780" b="1"/>
            </a:lvl6pPr>
            <a:lvl7pPr marL="6480810" indent="0">
              <a:buNone/>
              <a:defRPr sz="3780" b="1"/>
            </a:lvl7pPr>
            <a:lvl8pPr marL="7560945" indent="0">
              <a:buNone/>
              <a:defRPr sz="3780" b="1"/>
            </a:lvl8pPr>
            <a:lvl9pPr marL="8641080" indent="0">
              <a:buNone/>
              <a:defRPr sz="37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869513" y="10376853"/>
            <a:ext cx="5853127" cy="6680906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780"/>
            </a:lvl1pPr>
            <a:lvl2pPr marL="1080135" indent="0">
              <a:buNone/>
              <a:defRPr sz="3780"/>
            </a:lvl2pPr>
            <a:lvl3pPr marL="2160270" indent="0">
              <a:buNone/>
              <a:defRPr sz="3780"/>
            </a:lvl3pPr>
            <a:lvl4pPr marL="3240405" indent="0">
              <a:buNone/>
              <a:defRPr sz="3780"/>
            </a:lvl4pPr>
            <a:lvl5pPr marL="4320540" indent="0">
              <a:buNone/>
              <a:defRPr sz="3780"/>
            </a:lvl5pPr>
            <a:lvl6pPr marL="5400675" indent="0">
              <a:buNone/>
              <a:defRPr sz="3780"/>
            </a:lvl6pPr>
            <a:lvl7pPr marL="6480810" indent="0">
              <a:buNone/>
              <a:defRPr sz="3780"/>
            </a:lvl7pPr>
            <a:lvl8pPr marL="7560945" indent="0">
              <a:buNone/>
              <a:defRPr sz="3780"/>
            </a:lvl8pPr>
            <a:lvl9pPr marL="8641080" indent="0">
              <a:buNone/>
              <a:defRPr sz="378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7869513" y="20959287"/>
            <a:ext cx="5853127" cy="4428156"/>
          </a:xfrm>
        </p:spPr>
        <p:txBody>
          <a:bodyPr anchor="t">
            <a:normAutofit/>
          </a:bodyPr>
          <a:lstStyle>
            <a:lvl1pPr marL="0" indent="0" algn="ctr">
              <a:buNone/>
              <a:defRPr sz="3308"/>
            </a:lvl1pPr>
            <a:lvl2pPr marL="1080135" indent="0">
              <a:buNone/>
              <a:defRPr sz="2835"/>
            </a:lvl2pPr>
            <a:lvl3pPr marL="2160270" indent="0">
              <a:buNone/>
              <a:defRPr sz="2363"/>
            </a:lvl3pPr>
            <a:lvl4pPr marL="3240405" indent="0">
              <a:buNone/>
              <a:defRPr sz="2126"/>
            </a:lvl4pPr>
            <a:lvl5pPr marL="4320540" indent="0">
              <a:buNone/>
              <a:defRPr sz="2126"/>
            </a:lvl5pPr>
            <a:lvl6pPr marL="5400675" indent="0">
              <a:buNone/>
              <a:defRPr sz="2126"/>
            </a:lvl6pPr>
            <a:lvl7pPr marL="6480810" indent="0">
              <a:buNone/>
              <a:defRPr sz="2126"/>
            </a:lvl7pPr>
            <a:lvl8pPr marL="7560945" indent="0">
              <a:buNone/>
              <a:defRPr sz="2126"/>
            </a:lvl8pPr>
            <a:lvl9pPr marL="8641080" indent="0">
              <a:buNone/>
              <a:defRPr sz="212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127690" y="18433074"/>
            <a:ext cx="5848395" cy="2526215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5198" b="0">
                <a:solidFill>
                  <a:schemeClr val="tx1"/>
                </a:solidFill>
              </a:defRPr>
            </a:lvl1pPr>
            <a:lvl2pPr marL="1080135" indent="0">
              <a:buNone/>
              <a:defRPr sz="4725" b="1"/>
            </a:lvl2pPr>
            <a:lvl3pPr marL="2160270" indent="0">
              <a:buNone/>
              <a:defRPr sz="4253" b="1"/>
            </a:lvl3pPr>
            <a:lvl4pPr marL="3240405" indent="0">
              <a:buNone/>
              <a:defRPr sz="3780" b="1"/>
            </a:lvl4pPr>
            <a:lvl5pPr marL="4320540" indent="0">
              <a:buNone/>
              <a:defRPr sz="3780" b="1"/>
            </a:lvl5pPr>
            <a:lvl6pPr marL="5400675" indent="0">
              <a:buNone/>
              <a:defRPr sz="3780" b="1"/>
            </a:lvl6pPr>
            <a:lvl7pPr marL="6480810" indent="0">
              <a:buNone/>
              <a:defRPr sz="3780" b="1"/>
            </a:lvl7pPr>
            <a:lvl8pPr marL="7560945" indent="0">
              <a:buNone/>
              <a:defRPr sz="3780" b="1"/>
            </a:lvl8pPr>
            <a:lvl9pPr marL="8641080" indent="0">
              <a:buNone/>
              <a:defRPr sz="37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4127689" y="10376853"/>
            <a:ext cx="5855919" cy="6680906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780"/>
            </a:lvl1pPr>
            <a:lvl2pPr marL="1080135" indent="0">
              <a:buNone/>
              <a:defRPr sz="3780"/>
            </a:lvl2pPr>
            <a:lvl3pPr marL="2160270" indent="0">
              <a:buNone/>
              <a:defRPr sz="3780"/>
            </a:lvl3pPr>
            <a:lvl4pPr marL="3240405" indent="0">
              <a:buNone/>
              <a:defRPr sz="3780"/>
            </a:lvl4pPr>
            <a:lvl5pPr marL="4320540" indent="0">
              <a:buNone/>
              <a:defRPr sz="3780"/>
            </a:lvl5pPr>
            <a:lvl6pPr marL="5400675" indent="0">
              <a:buNone/>
              <a:defRPr sz="3780"/>
            </a:lvl6pPr>
            <a:lvl7pPr marL="6480810" indent="0">
              <a:buNone/>
              <a:defRPr sz="3780"/>
            </a:lvl7pPr>
            <a:lvl8pPr marL="7560945" indent="0">
              <a:buNone/>
              <a:defRPr sz="3780"/>
            </a:lvl8pPr>
            <a:lvl9pPr marL="8641080" indent="0">
              <a:buNone/>
              <a:defRPr sz="378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4127467" y="20959278"/>
            <a:ext cx="5856141" cy="4428165"/>
          </a:xfrm>
        </p:spPr>
        <p:txBody>
          <a:bodyPr anchor="t">
            <a:normAutofit/>
          </a:bodyPr>
          <a:lstStyle>
            <a:lvl1pPr marL="0" indent="0" algn="ctr">
              <a:buNone/>
              <a:defRPr sz="3308"/>
            </a:lvl1pPr>
            <a:lvl2pPr marL="1080135" indent="0">
              <a:buNone/>
              <a:defRPr sz="2835"/>
            </a:lvl2pPr>
            <a:lvl3pPr marL="2160270" indent="0">
              <a:buNone/>
              <a:defRPr sz="2363"/>
            </a:lvl3pPr>
            <a:lvl4pPr marL="3240405" indent="0">
              <a:buNone/>
              <a:defRPr sz="2126"/>
            </a:lvl4pPr>
            <a:lvl5pPr marL="4320540" indent="0">
              <a:buNone/>
              <a:defRPr sz="2126"/>
            </a:lvl5pPr>
            <a:lvl6pPr marL="5400675" indent="0">
              <a:buNone/>
              <a:defRPr sz="2126"/>
            </a:lvl6pPr>
            <a:lvl7pPr marL="6480810" indent="0">
              <a:buNone/>
              <a:defRPr sz="2126"/>
            </a:lvl7pPr>
            <a:lvl8pPr marL="7560945" indent="0">
              <a:buNone/>
              <a:defRPr sz="2126"/>
            </a:lvl8pPr>
            <a:lvl9pPr marL="8641080" indent="0">
              <a:buNone/>
              <a:defRPr sz="212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477572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619096" y="10376860"/>
            <a:ext cx="18364513" cy="1501058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018970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2700" cy="300640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9433" y="2672373"/>
            <a:ext cx="4524176" cy="227150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619095" y="2672373"/>
            <a:ext cx="13570302" cy="227150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069604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586" y="2004274"/>
            <a:ext cx="6966871" cy="7014938"/>
          </a:xfrm>
        </p:spPr>
        <p:txBody>
          <a:bodyPr anchor="b">
            <a:normAutofit/>
          </a:bodyPr>
          <a:lstStyle>
            <a:lvl1pPr>
              <a:defRPr sz="567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1147" y="4342589"/>
            <a:ext cx="10936367" cy="21378898"/>
          </a:xfrm>
        </p:spPr>
        <p:txBody>
          <a:bodyPr/>
          <a:lstStyle>
            <a:lvl1pPr>
              <a:defRPr sz="5670"/>
            </a:lvl1pPr>
            <a:lvl2pPr>
              <a:defRPr sz="4961"/>
            </a:lvl2pPr>
            <a:lvl3pPr>
              <a:defRPr sz="4253"/>
            </a:lvl3pPr>
            <a:lvl4pPr>
              <a:defRPr sz="3544"/>
            </a:lvl4pPr>
            <a:lvl5pPr>
              <a:defRPr sz="3544"/>
            </a:lvl5pPr>
            <a:lvl6pPr>
              <a:defRPr sz="3544"/>
            </a:lvl6pPr>
            <a:lvl7pPr>
              <a:defRPr sz="3544"/>
            </a:lvl7pPr>
            <a:lvl8pPr>
              <a:defRPr sz="3544"/>
            </a:lvl8pPr>
            <a:lvl9pPr>
              <a:defRPr sz="3544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0586" y="9019220"/>
            <a:ext cx="6966871" cy="167022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835"/>
            </a:lvl1pPr>
            <a:lvl2pPr marL="810113" indent="0">
              <a:buNone/>
              <a:defRPr sz="2126"/>
            </a:lvl2pPr>
            <a:lvl3pPr marL="1620225" indent="0">
              <a:buNone/>
              <a:defRPr sz="1772"/>
            </a:lvl3pPr>
            <a:lvl4pPr marL="2430338" indent="0">
              <a:buNone/>
              <a:defRPr sz="1595"/>
            </a:lvl4pPr>
            <a:lvl5pPr marL="3240451" indent="0">
              <a:buNone/>
              <a:defRPr sz="1595"/>
            </a:lvl5pPr>
            <a:lvl6pPr marL="4050563" indent="0">
              <a:buNone/>
              <a:defRPr sz="1595"/>
            </a:lvl6pPr>
            <a:lvl7pPr marL="4860676" indent="0">
              <a:buNone/>
              <a:defRPr sz="1595"/>
            </a:lvl7pPr>
            <a:lvl8pPr marL="5670789" indent="0">
              <a:buNone/>
              <a:defRPr sz="1595"/>
            </a:lvl8pPr>
            <a:lvl9pPr marL="6480901" indent="0">
              <a:buNone/>
              <a:defRPr sz="159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824399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934" y="7506914"/>
            <a:ext cx="18632329" cy="12499115"/>
          </a:xfrm>
        </p:spPr>
        <p:txBody>
          <a:bodyPr anchor="b">
            <a:normAutofit/>
          </a:bodyPr>
          <a:lstStyle>
            <a:lvl1pPr>
              <a:defRPr sz="10631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934" y="19957818"/>
            <a:ext cx="18632329" cy="6576514"/>
          </a:xfrm>
        </p:spPr>
        <p:txBody>
          <a:bodyPr anchor="t">
            <a:normAutofit/>
          </a:bodyPr>
          <a:lstStyle>
            <a:lvl1pPr marL="0" indent="0">
              <a:buNone/>
              <a:defRPr sz="425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0113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2pPr>
            <a:lvl3pPr marL="162022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430338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4pPr>
            <a:lvl5pPr marL="3240451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5pPr>
            <a:lvl6pPr marL="4050563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6pPr>
            <a:lvl7pPr marL="4860676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7pPr>
            <a:lvl8pPr marL="5670789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8pPr>
            <a:lvl9pPr marL="6480901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E1C7-FB25-4C19-9D8D-94B6ECE281D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07354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7459" y="8017089"/>
            <a:ext cx="9181148" cy="190753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6367" y="8017089"/>
            <a:ext cx="9181148" cy="190753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91249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459" y="7372890"/>
            <a:ext cx="9136142" cy="361969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253" b="1"/>
            </a:lvl1pPr>
            <a:lvl2pPr marL="810113" indent="0">
              <a:buNone/>
              <a:defRPr sz="3544" b="1"/>
            </a:lvl2pPr>
            <a:lvl3pPr marL="1620225" indent="0">
              <a:buNone/>
              <a:defRPr sz="3189" b="1"/>
            </a:lvl3pPr>
            <a:lvl4pPr marL="2430338" indent="0">
              <a:buNone/>
              <a:defRPr sz="2835" b="1"/>
            </a:lvl4pPr>
            <a:lvl5pPr marL="3240451" indent="0">
              <a:buNone/>
              <a:defRPr sz="2835" b="1"/>
            </a:lvl5pPr>
            <a:lvl6pPr marL="4050563" indent="0">
              <a:buNone/>
              <a:defRPr sz="2835" b="1"/>
            </a:lvl6pPr>
            <a:lvl7pPr marL="4860676" indent="0">
              <a:buNone/>
              <a:defRPr sz="2835" b="1"/>
            </a:lvl7pPr>
            <a:lvl8pPr marL="5670789" indent="0">
              <a:buNone/>
              <a:defRPr sz="2835" b="1"/>
            </a:lvl8pPr>
            <a:lvl9pPr marL="6480901" indent="0">
              <a:buNone/>
              <a:defRPr sz="2835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7459" y="10992591"/>
            <a:ext cx="9136142" cy="161346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6368" y="7372892"/>
            <a:ext cx="9181149" cy="361969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253" b="1"/>
            </a:lvl1pPr>
            <a:lvl2pPr marL="810113" indent="0">
              <a:buNone/>
              <a:defRPr sz="3544" b="1"/>
            </a:lvl2pPr>
            <a:lvl3pPr marL="1620225" indent="0">
              <a:buNone/>
              <a:defRPr sz="3189" b="1"/>
            </a:lvl3pPr>
            <a:lvl4pPr marL="2430338" indent="0">
              <a:buNone/>
              <a:defRPr sz="2835" b="1"/>
            </a:lvl4pPr>
            <a:lvl5pPr marL="3240451" indent="0">
              <a:buNone/>
              <a:defRPr sz="2835" b="1"/>
            </a:lvl5pPr>
            <a:lvl6pPr marL="4050563" indent="0">
              <a:buNone/>
              <a:defRPr sz="2835" b="1"/>
            </a:lvl6pPr>
            <a:lvl7pPr marL="4860676" indent="0">
              <a:buNone/>
              <a:defRPr sz="2835" b="1"/>
            </a:lvl7pPr>
            <a:lvl8pPr marL="5670789" indent="0">
              <a:buNone/>
              <a:defRPr sz="2835" b="1"/>
            </a:lvl8pPr>
            <a:lvl9pPr marL="6480901" indent="0">
              <a:buNone/>
              <a:defRPr sz="2835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6368" y="10992591"/>
            <a:ext cx="9181149" cy="161346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1778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BC8ED-4614-4C86-8778-532F0E77E9D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5320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AADBB-C772-4EA6-8E6F-F688492EAC5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14556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586" y="2004274"/>
            <a:ext cx="6966871" cy="7014938"/>
          </a:xfrm>
        </p:spPr>
        <p:txBody>
          <a:bodyPr anchor="b">
            <a:normAutofit/>
          </a:bodyPr>
          <a:lstStyle>
            <a:lvl1pPr>
              <a:defRPr sz="567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1147" y="4342589"/>
            <a:ext cx="10936367" cy="21378898"/>
          </a:xfrm>
        </p:spPr>
        <p:txBody>
          <a:bodyPr/>
          <a:lstStyle>
            <a:lvl1pPr>
              <a:defRPr sz="5670"/>
            </a:lvl1pPr>
            <a:lvl2pPr>
              <a:defRPr sz="4961"/>
            </a:lvl2pPr>
            <a:lvl3pPr>
              <a:defRPr sz="4253"/>
            </a:lvl3pPr>
            <a:lvl4pPr>
              <a:defRPr sz="3544"/>
            </a:lvl4pPr>
            <a:lvl5pPr>
              <a:defRPr sz="3544"/>
            </a:lvl5pPr>
            <a:lvl6pPr>
              <a:defRPr sz="3544"/>
            </a:lvl6pPr>
            <a:lvl7pPr>
              <a:defRPr sz="3544"/>
            </a:lvl7pPr>
            <a:lvl8pPr>
              <a:defRPr sz="3544"/>
            </a:lvl8pPr>
            <a:lvl9pPr>
              <a:defRPr sz="3544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0586" y="9019220"/>
            <a:ext cx="6966871" cy="167022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835"/>
            </a:lvl1pPr>
            <a:lvl2pPr marL="810113" indent="0">
              <a:buNone/>
              <a:defRPr sz="2126"/>
            </a:lvl2pPr>
            <a:lvl3pPr marL="1620225" indent="0">
              <a:buNone/>
              <a:defRPr sz="1772"/>
            </a:lvl3pPr>
            <a:lvl4pPr marL="2430338" indent="0">
              <a:buNone/>
              <a:defRPr sz="1595"/>
            </a:lvl4pPr>
            <a:lvl5pPr marL="3240451" indent="0">
              <a:buNone/>
              <a:defRPr sz="1595"/>
            </a:lvl5pPr>
            <a:lvl6pPr marL="4050563" indent="0">
              <a:buNone/>
              <a:defRPr sz="1595"/>
            </a:lvl6pPr>
            <a:lvl7pPr marL="4860676" indent="0">
              <a:buNone/>
              <a:defRPr sz="1595"/>
            </a:lvl7pPr>
            <a:lvl8pPr marL="5670789" indent="0">
              <a:buNone/>
              <a:defRPr sz="1595"/>
            </a:lvl8pPr>
            <a:lvl9pPr marL="6480901" indent="0">
              <a:buNone/>
              <a:defRPr sz="159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30226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586" y="2004272"/>
            <a:ext cx="6966871" cy="7014951"/>
          </a:xfrm>
        </p:spPr>
        <p:txBody>
          <a:bodyPr anchor="b">
            <a:normAutofit/>
          </a:bodyPr>
          <a:lstStyle>
            <a:lvl1pPr>
              <a:defRPr sz="567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81147" y="4342589"/>
            <a:ext cx="10936367" cy="21378898"/>
          </a:xfrm>
        </p:spPr>
        <p:txBody>
          <a:bodyPr/>
          <a:lstStyle>
            <a:lvl1pPr marL="0" indent="0">
              <a:buNone/>
              <a:defRPr sz="5670"/>
            </a:lvl1pPr>
            <a:lvl2pPr marL="810113" indent="0">
              <a:buNone/>
              <a:defRPr sz="4961"/>
            </a:lvl2pPr>
            <a:lvl3pPr marL="1620225" indent="0">
              <a:buNone/>
              <a:defRPr sz="4253"/>
            </a:lvl3pPr>
            <a:lvl4pPr marL="2430338" indent="0">
              <a:buNone/>
              <a:defRPr sz="3544"/>
            </a:lvl4pPr>
            <a:lvl5pPr marL="3240451" indent="0">
              <a:buNone/>
              <a:defRPr sz="3544"/>
            </a:lvl5pPr>
            <a:lvl6pPr marL="4050563" indent="0">
              <a:buNone/>
              <a:defRPr sz="3544"/>
            </a:lvl6pPr>
            <a:lvl7pPr marL="4860676" indent="0">
              <a:buNone/>
              <a:defRPr sz="3544"/>
            </a:lvl7pPr>
            <a:lvl8pPr marL="5670789" indent="0">
              <a:buNone/>
              <a:defRPr sz="3544"/>
            </a:lvl8pPr>
            <a:lvl9pPr marL="6480901" indent="0">
              <a:buNone/>
              <a:defRPr sz="354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0586" y="9019222"/>
            <a:ext cx="6966871" cy="1670226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835"/>
            </a:lvl1pPr>
            <a:lvl2pPr marL="810113" indent="0">
              <a:buNone/>
              <a:defRPr sz="2126"/>
            </a:lvl2pPr>
            <a:lvl3pPr marL="1620225" indent="0">
              <a:buNone/>
              <a:defRPr sz="1772"/>
            </a:lvl3pPr>
            <a:lvl4pPr marL="2430338" indent="0">
              <a:buNone/>
              <a:defRPr sz="1595"/>
            </a:lvl4pPr>
            <a:lvl5pPr marL="3240451" indent="0">
              <a:buNone/>
              <a:defRPr sz="1595"/>
            </a:lvl5pPr>
            <a:lvl6pPr marL="4050563" indent="0">
              <a:buNone/>
              <a:defRPr sz="1595"/>
            </a:lvl6pPr>
            <a:lvl7pPr marL="4860676" indent="0">
              <a:buNone/>
              <a:defRPr sz="1595"/>
            </a:lvl7pPr>
            <a:lvl8pPr marL="5670789" indent="0">
              <a:buNone/>
              <a:defRPr sz="1595"/>
            </a:lvl8pPr>
            <a:lvl9pPr marL="6480901" indent="0">
              <a:buNone/>
              <a:defRPr sz="159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C79AC-7A20-4D73-ABFC-11B496D0814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945752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7459" y="1603417"/>
            <a:ext cx="18632329" cy="5810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459" y="8017089"/>
            <a:ext cx="18632329" cy="1907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185" y="27864946"/>
            <a:ext cx="4860608" cy="1600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4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5895" y="27864946"/>
            <a:ext cx="7290911" cy="1600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4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69180" y="27864946"/>
            <a:ext cx="4860608" cy="1600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080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>
    <p:random/>
  </p:transition>
  <p:hf hdr="0" ftr="0" dt="0"/>
  <p:txStyles>
    <p:titleStyle>
      <a:lvl1pPr algn="l" defTabSz="1620225" rtl="0" eaLnBrk="1" latinLnBrk="0" hangingPunct="1">
        <a:lnSpc>
          <a:spcPct val="90000"/>
        </a:lnSpc>
        <a:spcBef>
          <a:spcPct val="0"/>
        </a:spcBef>
        <a:buNone/>
        <a:defRPr sz="7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056" indent="-405056" algn="l" defTabSz="1620225" rtl="0" eaLnBrk="1" latinLnBrk="0" hangingPunct="1">
        <a:lnSpc>
          <a:spcPct val="90000"/>
        </a:lnSpc>
        <a:spcBef>
          <a:spcPts val="1772"/>
        </a:spcBef>
        <a:buFont typeface="Wingdings 2" pitchFamily="18" charset="2"/>
        <a:buChar char=""/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15169" indent="-405056" algn="l" defTabSz="1620225" rtl="0" eaLnBrk="1" latinLnBrk="0" hangingPunct="1">
        <a:lnSpc>
          <a:spcPct val="90000"/>
        </a:lnSpc>
        <a:spcBef>
          <a:spcPts val="886"/>
        </a:spcBef>
        <a:buFont typeface="Wingdings 2" pitchFamily="18" charset="2"/>
        <a:buChar char=""/>
        <a:defRPr sz="4253" kern="1200">
          <a:solidFill>
            <a:schemeClr val="tx1"/>
          </a:solidFill>
          <a:latin typeface="+mn-lt"/>
          <a:ea typeface="+mn-ea"/>
          <a:cs typeface="+mn-cs"/>
        </a:defRPr>
      </a:lvl2pPr>
      <a:lvl3pPr marL="2025282" indent="-405056" algn="l" defTabSz="1620225" rtl="0" eaLnBrk="1" latinLnBrk="0" hangingPunct="1">
        <a:lnSpc>
          <a:spcPct val="90000"/>
        </a:lnSpc>
        <a:spcBef>
          <a:spcPts val="886"/>
        </a:spcBef>
        <a:buFont typeface="Wingdings 2" pitchFamily="18" charset="2"/>
        <a:buChar char=""/>
        <a:defRPr sz="3544" kern="1200">
          <a:solidFill>
            <a:schemeClr val="tx1"/>
          </a:solidFill>
          <a:latin typeface="+mn-lt"/>
          <a:ea typeface="+mn-ea"/>
          <a:cs typeface="+mn-cs"/>
        </a:defRPr>
      </a:lvl3pPr>
      <a:lvl4pPr marL="2835394" indent="-405056" algn="l" defTabSz="1620225" rtl="0" eaLnBrk="1" latinLnBrk="0" hangingPunct="1">
        <a:lnSpc>
          <a:spcPct val="90000"/>
        </a:lnSpc>
        <a:spcBef>
          <a:spcPts val="886"/>
        </a:spcBef>
        <a:buFont typeface="Wingdings 2" pitchFamily="18" charset="2"/>
        <a:buChar char=""/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645507" indent="-405056" algn="l" defTabSz="1620225" rtl="0" eaLnBrk="1" latinLnBrk="0" hangingPunct="1">
        <a:lnSpc>
          <a:spcPct val="90000"/>
        </a:lnSpc>
        <a:spcBef>
          <a:spcPts val="886"/>
        </a:spcBef>
        <a:buFont typeface="Wingdings 2" pitchFamily="18" charset="2"/>
        <a:buChar char=""/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455620" indent="-405056" algn="l" defTabSz="1620225" rtl="0" eaLnBrk="1" latinLnBrk="0" hangingPunct="1">
        <a:spcBef>
          <a:spcPct val="20000"/>
        </a:spcBef>
        <a:buFont typeface="Wingdings 2" pitchFamily="18" charset="2"/>
        <a:buChar char=""/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5265732" indent="-405056" algn="l" defTabSz="1620225" rtl="0" eaLnBrk="1" latinLnBrk="0" hangingPunct="1">
        <a:spcBef>
          <a:spcPct val="20000"/>
        </a:spcBef>
        <a:buFont typeface="Wingdings 2" pitchFamily="18" charset="2"/>
        <a:buChar char=""/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6075845" indent="-405056" algn="l" defTabSz="1620225" rtl="0" eaLnBrk="1" latinLnBrk="0" hangingPunct="1">
        <a:spcBef>
          <a:spcPct val="20000"/>
        </a:spcBef>
        <a:buFont typeface="Wingdings 2" pitchFamily="18" charset="2"/>
        <a:buChar char=""/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885958" indent="-405056" algn="l" defTabSz="1620225" rtl="0" eaLnBrk="1" latinLnBrk="0" hangingPunct="1">
        <a:spcBef>
          <a:spcPct val="20000"/>
        </a:spcBef>
        <a:buFont typeface="Wingdings 2" pitchFamily="18" charset="2"/>
        <a:buChar char=""/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0225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10113" algn="l" defTabSz="1620225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20225" algn="l" defTabSz="1620225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30338" algn="l" defTabSz="1620225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40451" algn="l" defTabSz="1620225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50563" algn="l" defTabSz="1620225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60676" algn="l" defTabSz="1620225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70789" algn="l" defTabSz="1620225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80901" algn="l" defTabSz="1620225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"/>
            <a:ext cx="21602705" cy="300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9097" y="2711459"/>
            <a:ext cx="18364511" cy="6997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096" y="10376860"/>
            <a:ext cx="18364513" cy="1501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605762" y="25791086"/>
            <a:ext cx="4860608" cy="1600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3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096" y="25791086"/>
            <a:ext cx="11823521" cy="1600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3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29516" y="25791086"/>
            <a:ext cx="1354093" cy="1600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3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FCCA6C-870E-432A-94EE-D2EA7D5682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121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transition>
    <p:random/>
  </p:transition>
  <p:hf hdr="0" ftr="0" dt="0"/>
  <p:txStyles>
    <p:titleStyle>
      <a:lvl1pPr algn="ctr" defTabSz="2160270" rtl="0" eaLnBrk="1" latinLnBrk="0" hangingPunct="1">
        <a:lnSpc>
          <a:spcPct val="90000"/>
        </a:lnSpc>
        <a:spcBef>
          <a:spcPct val="0"/>
        </a:spcBef>
        <a:buNone/>
        <a:defRPr sz="8505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540068" indent="-540068" algn="l" defTabSz="2160270" rtl="0" eaLnBrk="1" latinLnBrk="0" hangingPunct="1">
        <a:lnSpc>
          <a:spcPct val="120000"/>
        </a:lnSpc>
        <a:spcBef>
          <a:spcPts val="2363"/>
        </a:spcBef>
        <a:buClr>
          <a:schemeClr val="tx1"/>
        </a:buClr>
        <a:buFont typeface="Arial" panose="020B0604020202020204" pitchFamily="34" charset="0"/>
        <a:buChar char="•"/>
        <a:defRPr sz="472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620203" indent="-540068" algn="l" defTabSz="2160270" rtl="0" eaLnBrk="1" latinLnBrk="0" hangingPunct="1">
        <a:lnSpc>
          <a:spcPct val="120000"/>
        </a:lnSpc>
        <a:spcBef>
          <a:spcPts val="1181"/>
        </a:spcBef>
        <a:buClr>
          <a:schemeClr val="tx1"/>
        </a:buClr>
        <a:buFont typeface="Arial" panose="020B0604020202020204" pitchFamily="34" charset="0"/>
        <a:buChar char="•"/>
        <a:defRPr sz="425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700338" indent="-540068" algn="l" defTabSz="2160270" rtl="0" eaLnBrk="1" latinLnBrk="0" hangingPunct="1">
        <a:lnSpc>
          <a:spcPct val="120000"/>
        </a:lnSpc>
        <a:spcBef>
          <a:spcPts val="1181"/>
        </a:spcBef>
        <a:buClr>
          <a:schemeClr val="tx1"/>
        </a:buClr>
        <a:buFont typeface="Arial" panose="020B0604020202020204" pitchFamily="34" charset="0"/>
        <a:buChar char="•"/>
        <a:defRPr sz="378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780473" indent="-540068" algn="l" defTabSz="2160270" rtl="0" eaLnBrk="1" latinLnBrk="0" hangingPunct="1">
        <a:lnSpc>
          <a:spcPct val="120000"/>
        </a:lnSpc>
        <a:spcBef>
          <a:spcPts val="1181"/>
        </a:spcBef>
        <a:buClr>
          <a:schemeClr val="tx1"/>
        </a:buClr>
        <a:buFont typeface="Arial" panose="020B0604020202020204" pitchFamily="34" charset="0"/>
        <a:buChar char="•"/>
        <a:defRPr sz="330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860608" indent="-540068" algn="l" defTabSz="2160270" rtl="0" eaLnBrk="1" latinLnBrk="0" hangingPunct="1">
        <a:lnSpc>
          <a:spcPct val="120000"/>
        </a:lnSpc>
        <a:spcBef>
          <a:spcPts val="1181"/>
        </a:spcBef>
        <a:buClr>
          <a:schemeClr val="tx1"/>
        </a:buClr>
        <a:buFont typeface="Arial" panose="020B0604020202020204" pitchFamily="34" charset="0"/>
        <a:buChar char="•"/>
        <a:defRPr sz="330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940743" indent="-540068" algn="l" defTabSz="2160270" rtl="0" eaLnBrk="1" latinLnBrk="0" hangingPunct="1">
        <a:lnSpc>
          <a:spcPct val="120000"/>
        </a:lnSpc>
        <a:spcBef>
          <a:spcPts val="1181"/>
        </a:spcBef>
        <a:buClr>
          <a:schemeClr val="tx1"/>
        </a:buClr>
        <a:buFont typeface="Arial" panose="020B0604020202020204" pitchFamily="34" charset="0"/>
        <a:buChar char="•"/>
        <a:defRPr sz="330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7020878" indent="-540068" algn="l" defTabSz="2160270" rtl="0" eaLnBrk="1" latinLnBrk="0" hangingPunct="1">
        <a:lnSpc>
          <a:spcPct val="120000"/>
        </a:lnSpc>
        <a:spcBef>
          <a:spcPts val="1181"/>
        </a:spcBef>
        <a:buClr>
          <a:schemeClr val="tx1"/>
        </a:buClr>
        <a:buFont typeface="Arial" panose="020B0604020202020204" pitchFamily="34" charset="0"/>
        <a:buChar char="•"/>
        <a:defRPr sz="330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8101013" indent="-540068" algn="l" defTabSz="2160270" rtl="0" eaLnBrk="1" latinLnBrk="0" hangingPunct="1">
        <a:lnSpc>
          <a:spcPct val="120000"/>
        </a:lnSpc>
        <a:spcBef>
          <a:spcPts val="1181"/>
        </a:spcBef>
        <a:buClr>
          <a:schemeClr val="tx1"/>
        </a:buClr>
        <a:buFont typeface="Arial" panose="020B0604020202020204" pitchFamily="34" charset="0"/>
        <a:buChar char="•"/>
        <a:defRPr sz="330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9181148" indent="-540068" algn="l" defTabSz="2160270" rtl="0" eaLnBrk="1" latinLnBrk="0" hangingPunct="1">
        <a:lnSpc>
          <a:spcPct val="120000"/>
        </a:lnSpc>
        <a:spcBef>
          <a:spcPts val="1181"/>
        </a:spcBef>
        <a:buClr>
          <a:schemeClr val="tx1"/>
        </a:buClr>
        <a:buFont typeface="Arial" panose="020B0604020202020204" pitchFamily="34" charset="0"/>
        <a:buChar char="•"/>
        <a:defRPr sz="330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3pPr>
      <a:lvl4pPr marL="3240405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5pPr>
      <a:lvl6pPr marL="5400675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6pPr>
      <a:lvl7pPr marL="6480810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7pPr>
      <a:lvl8pPr marL="7560945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8pPr>
      <a:lvl9pPr marL="8641080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sv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821038" y="11534076"/>
            <a:ext cx="20162240" cy="1318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sz="8000" b="1" u="sng" dirty="0">
                <a:solidFill>
                  <a:srgbClr val="00B0F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光電半導體領域</a:t>
            </a:r>
            <a:endParaRPr kumimoji="0" lang="zh-CN" altLang="en-US" sz="8000" u="sng" dirty="0">
              <a:solidFill>
                <a:srgbClr val="00B0F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5F0CDD6-26CE-44B9-B914-41F9FA230738}"/>
              </a:ext>
            </a:extLst>
          </p:cNvPr>
          <p:cNvSpPr/>
          <p:nvPr/>
        </p:nvSpPr>
        <p:spPr>
          <a:xfrm>
            <a:off x="2811638" y="19612843"/>
            <a:ext cx="20162240" cy="1318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sz="8000" b="1" u="sng" dirty="0">
                <a:solidFill>
                  <a:srgbClr val="00B0F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電子智慧系統領域</a:t>
            </a:r>
            <a:endParaRPr kumimoji="0" lang="zh-CN" altLang="en-US" sz="8000" u="sng" dirty="0">
              <a:solidFill>
                <a:srgbClr val="00B0F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E481D8F-705B-4487-8323-696DCEA6F9FD}"/>
              </a:ext>
            </a:extLst>
          </p:cNvPr>
          <p:cNvSpPr txBox="1"/>
          <p:nvPr/>
        </p:nvSpPr>
        <p:spPr>
          <a:xfrm>
            <a:off x="1188282" y="13545340"/>
            <a:ext cx="194421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7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此領域主要聯結本系「綠能光電實習中心」與南部科學園區實習機制，以順應產業界需求，提升學生在就業上的競爭優勢，達到無縫就業的發展目標。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691599D-F777-4F1D-8896-0C01E44A9A04}"/>
              </a:ext>
            </a:extLst>
          </p:cNvPr>
          <p:cNvSpPr txBox="1"/>
          <p:nvPr/>
        </p:nvSpPr>
        <p:spPr>
          <a:xfrm>
            <a:off x="1188282" y="21510203"/>
            <a:ext cx="194421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7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此領域更與華泰電子公司、盛群半導體等公司進行產學合作，積極培育人工智慧系統所需人才，強化畢業學生之本質學能，達到和產業界無縫接軌之目標。</a:t>
            </a:r>
            <a:endParaRPr lang="zh-TW" altLang="en-US" sz="7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0540370-7EE7-4A43-9E45-B1D309D12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" y="414223"/>
            <a:ext cx="11156716" cy="240903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8C8A40A-062D-4440-8A08-E083527E0F06}"/>
              </a:ext>
            </a:extLst>
          </p:cNvPr>
          <p:cNvSpPr txBox="1"/>
          <p:nvPr/>
        </p:nvSpPr>
        <p:spPr>
          <a:xfrm>
            <a:off x="1" y="3510757"/>
            <a:ext cx="21602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畢業生就業市場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9E6A3952-E2F8-48F5-BBE5-45636C07C9AD}"/>
              </a:ext>
            </a:extLst>
          </p:cNvPr>
          <p:cNvCxnSpPr>
            <a:cxnSpLocks/>
          </p:cNvCxnSpPr>
          <p:nvPr/>
        </p:nvCxnSpPr>
        <p:spPr>
          <a:xfrm>
            <a:off x="3403097" y="5815013"/>
            <a:ext cx="147965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圖形 15" descr="智慧型手機">
            <a:extLst>
              <a:ext uri="{FF2B5EF4-FFF2-40B4-BE49-F238E27FC236}">
                <a16:creationId xmlns:a16="http://schemas.microsoft.com/office/drawing/2014/main" id="{ED096CD6-526F-41F7-B564-EBB4CCFF5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678" y="11168811"/>
            <a:ext cx="1897360" cy="1897360"/>
          </a:xfrm>
          <a:prstGeom prst="rect">
            <a:avLst/>
          </a:prstGeom>
        </p:spPr>
      </p:pic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462797D9-3AA1-4F1D-9328-1FAE48A280A4}"/>
              </a:ext>
            </a:extLst>
          </p:cNvPr>
          <p:cNvSpPr/>
          <p:nvPr/>
        </p:nvSpPr>
        <p:spPr>
          <a:xfrm>
            <a:off x="1872358" y="6385852"/>
            <a:ext cx="18074008" cy="397107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000">
                  <a:schemeClr val="accent1">
                    <a:lumMod val="45000"/>
                    <a:lumOff val="55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7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本系畢業生主要從事和電子科技領域相關之行業，其專業領域涵蓋光電半導體、</a:t>
            </a:r>
            <a:r>
              <a:rPr lang="en-US" altLang="zh-TW" sz="7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IC</a:t>
            </a:r>
            <a:r>
              <a:rPr lang="zh-TW" altLang="en-US" sz="7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設計和通訊系統等領域。</a:t>
            </a:r>
          </a:p>
        </p:txBody>
      </p:sp>
      <p:pic>
        <p:nvPicPr>
          <p:cNvPr id="20" name="圖形 19" descr="機器人">
            <a:extLst>
              <a:ext uri="{FF2B5EF4-FFF2-40B4-BE49-F238E27FC236}">
                <a16:creationId xmlns:a16="http://schemas.microsoft.com/office/drawing/2014/main" id="{6520E8E7-9C82-4148-9D08-79012E995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7676" y="19198467"/>
            <a:ext cx="1897360" cy="1897360"/>
          </a:xfrm>
          <a:prstGeom prst="rect">
            <a:avLst/>
          </a:prstGeom>
        </p:spPr>
      </p:pic>
      <p:grpSp>
        <p:nvGrpSpPr>
          <p:cNvPr id="35" name="群組 34">
            <a:extLst>
              <a:ext uri="{FF2B5EF4-FFF2-40B4-BE49-F238E27FC236}">
                <a16:creationId xmlns:a16="http://schemas.microsoft.com/office/drawing/2014/main" id="{00D6D8D3-2E69-4F99-B15D-643879924374}"/>
              </a:ext>
            </a:extLst>
          </p:cNvPr>
          <p:cNvGrpSpPr/>
          <p:nvPr/>
        </p:nvGrpSpPr>
        <p:grpSpPr>
          <a:xfrm>
            <a:off x="8570507" y="25911408"/>
            <a:ext cx="12055321" cy="3849083"/>
            <a:chOff x="5154741" y="25249096"/>
            <a:chExt cx="14410285" cy="5090665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ED61196B-3003-4ACC-9DC9-CAF79BCAA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9337" y="26022149"/>
              <a:ext cx="3555689" cy="33389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FC6A92CF-5937-45DC-B237-77F9FE112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9505" y="25873956"/>
              <a:ext cx="3927933" cy="35265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A69858E8-039C-454F-B0B2-255451165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501" y="25560702"/>
              <a:ext cx="5415086" cy="44674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A891C5DC-0ACA-40B3-8448-21DE04F37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741" y="25249096"/>
              <a:ext cx="5768019" cy="50906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437215238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0540370-7EE7-4A43-9E45-B1D309D12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" y="414223"/>
            <a:ext cx="11156716" cy="240903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8C8A40A-062D-4440-8A08-E083527E0F06}"/>
              </a:ext>
            </a:extLst>
          </p:cNvPr>
          <p:cNvSpPr txBox="1"/>
          <p:nvPr/>
        </p:nvSpPr>
        <p:spPr>
          <a:xfrm>
            <a:off x="1" y="3510757"/>
            <a:ext cx="21602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畢業生就業市場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9E6A3952-E2F8-48F5-BBE5-45636C07C9AD}"/>
              </a:ext>
            </a:extLst>
          </p:cNvPr>
          <p:cNvCxnSpPr>
            <a:cxnSpLocks/>
          </p:cNvCxnSpPr>
          <p:nvPr/>
        </p:nvCxnSpPr>
        <p:spPr>
          <a:xfrm>
            <a:off x="3403097" y="5815013"/>
            <a:ext cx="147965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橢圓 2"/>
          <p:cNvSpPr/>
          <p:nvPr/>
        </p:nvSpPr>
        <p:spPr>
          <a:xfrm>
            <a:off x="6758009" y="6092751"/>
            <a:ext cx="7639235" cy="6451306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>
            <a:solidFill>
              <a:srgbClr val="A5002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B16416EB-D6D9-44BF-9AA1-C196C7DA1BBD}"/>
              </a:ext>
            </a:extLst>
          </p:cNvPr>
          <p:cNvGrpSpPr/>
          <p:nvPr/>
        </p:nvGrpSpPr>
        <p:grpSpPr>
          <a:xfrm>
            <a:off x="1584326" y="7818504"/>
            <a:ext cx="18794088" cy="21138059"/>
            <a:chOff x="2351894" y="7818504"/>
            <a:chExt cx="16898904" cy="21138059"/>
          </a:xfrm>
        </p:grpSpPr>
        <p:sp>
          <p:nvSpPr>
            <p:cNvPr id="8" name="矩形 7"/>
            <p:cNvSpPr/>
            <p:nvPr/>
          </p:nvSpPr>
          <p:spPr>
            <a:xfrm>
              <a:off x="3065607" y="20164737"/>
              <a:ext cx="15832481" cy="8791826"/>
            </a:xfrm>
            <a:prstGeom prst="rect">
              <a:avLst/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894605" y="7818504"/>
              <a:ext cx="676906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9600" i="1" dirty="0">
                  <a:solidFill>
                    <a:schemeClr val="bg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電子智慧</a:t>
              </a:r>
              <a:endParaRPr lang="en-US" altLang="zh-TW" sz="9600" i="1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  <a:p>
              <a:pPr algn="ctr"/>
              <a:r>
                <a:rPr lang="zh-TW" altLang="en-US" sz="9600" i="1" dirty="0">
                  <a:solidFill>
                    <a:schemeClr val="bg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系統領域</a:t>
              </a:r>
            </a:p>
          </p:txBody>
        </p:sp>
        <p:sp>
          <p:nvSpPr>
            <p:cNvPr id="18" name="左大括弧 17"/>
            <p:cNvSpPr/>
            <p:nvPr/>
          </p:nvSpPr>
          <p:spPr>
            <a:xfrm rot="5400000">
              <a:off x="10467629" y="4592738"/>
              <a:ext cx="667433" cy="16898904"/>
            </a:xfrm>
            <a:prstGeom prst="leftBrace">
              <a:avLst/>
            </a:prstGeom>
            <a:ln w="25400">
              <a:solidFill>
                <a:srgbClr val="FC22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2885104" y="13486070"/>
              <a:ext cx="15832481" cy="5362391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3408083" y="14404097"/>
              <a:ext cx="7013454" cy="1512168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72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研發工程師</a:t>
              </a: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11209612" y="16512427"/>
              <a:ext cx="7013454" cy="1512168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72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通訊工程師</a:t>
              </a: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3403097" y="16539218"/>
              <a:ext cx="7013454" cy="1512168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72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系統工程師</a:t>
              </a: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11187214" y="14404097"/>
              <a:ext cx="7013454" cy="1512168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2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IC</a:t>
              </a:r>
              <a:r>
                <a:rPr lang="zh-TW" altLang="en-US" sz="72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設計工程師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1944031" y="22684000"/>
              <a:ext cx="6279035" cy="59065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TW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</a:t>
              </a: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鴻海科技公司</a:t>
              </a:r>
              <a:endParaRPr lang="en-US" altLang="zh-TW" sz="5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Wingdings 2" panose="05020102010507070707" pitchFamily="18" charset="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</a:t>
              </a: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南茂科技公司</a:t>
              </a:r>
              <a:endParaRPr lang="en-US" altLang="zh-TW" sz="5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Wingdings 2" panose="05020102010507070707" pitchFamily="18" charset="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</a:t>
              </a: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廣達電腦公司</a:t>
              </a:r>
              <a:endParaRPr lang="en-US" altLang="zh-TW" sz="5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Wingdings 2" panose="05020102010507070707" pitchFamily="18" charset="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</a:t>
              </a: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緯創資通公司</a:t>
              </a:r>
              <a:endParaRPr lang="en-US" altLang="zh-TW" sz="5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Wingdings 2" panose="05020102010507070707" pitchFamily="18" charset="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…</a:t>
              </a: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等公司</a:t>
              </a:r>
            </a:p>
            <a:p>
              <a:endParaRPr lang="en-US" altLang="zh-TW" sz="4000" dirty="0">
                <a:solidFill>
                  <a:schemeClr val="tx1"/>
                </a:solidFill>
                <a:sym typeface="Wingdings 2" panose="05020102010507070707" pitchFamily="18" charset="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661677" y="20432637"/>
              <a:ext cx="6496294" cy="82089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5400" b="1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歷屆畢業生就職公司</a:t>
              </a:r>
              <a:r>
                <a:rPr lang="en-US" altLang="zh-TW" sz="5400" b="1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:</a:t>
              </a:r>
            </a:p>
            <a:p>
              <a:r>
                <a:rPr lang="zh-TW" altLang="en-US" sz="4000" dirty="0">
                  <a:solidFill>
                    <a:schemeClr val="tx1"/>
                  </a:solidFill>
                </a:rPr>
                <a:t> </a:t>
              </a:r>
              <a:endParaRPr lang="en-US" altLang="zh-TW" sz="40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</a:t>
              </a: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矽統科技公司 </a:t>
              </a:r>
              <a:endParaRPr lang="en-US" altLang="zh-TW" sz="5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Wingdings 2" panose="05020102010507070707" pitchFamily="18" charset="2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凌陽科技公司</a:t>
              </a:r>
              <a:br>
                <a:rPr lang="en-US" altLang="zh-TW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</a:b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安國科技公司</a:t>
              </a:r>
              <a:endParaRPr lang="zh-TW" altLang="en-US" sz="5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瑞昱半導體公司</a:t>
              </a:r>
              <a:endParaRPr lang="zh-TW" altLang="en-US" sz="5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義隆電子公司</a:t>
              </a:r>
              <a:endParaRPr lang="en-US" altLang="zh-TW" sz="40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  <p:sp>
          <p:nvSpPr>
            <p:cNvPr id="7" name="向下箭號 6"/>
            <p:cNvSpPr/>
            <p:nvPr/>
          </p:nvSpPr>
          <p:spPr>
            <a:xfrm>
              <a:off x="9217167" y="18848461"/>
              <a:ext cx="3168352" cy="2135121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6420703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0540370-7EE7-4A43-9E45-B1D309D12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" y="414223"/>
            <a:ext cx="11156716" cy="240903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8C8A40A-062D-4440-8A08-E083527E0F06}"/>
              </a:ext>
            </a:extLst>
          </p:cNvPr>
          <p:cNvSpPr txBox="1"/>
          <p:nvPr/>
        </p:nvSpPr>
        <p:spPr>
          <a:xfrm>
            <a:off x="1" y="3510757"/>
            <a:ext cx="21602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畢業生就業市場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9E6A3952-E2F8-48F5-BBE5-45636C07C9AD}"/>
              </a:ext>
            </a:extLst>
          </p:cNvPr>
          <p:cNvCxnSpPr>
            <a:cxnSpLocks/>
          </p:cNvCxnSpPr>
          <p:nvPr/>
        </p:nvCxnSpPr>
        <p:spPr>
          <a:xfrm>
            <a:off x="3403097" y="5815013"/>
            <a:ext cx="147965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群組 8">
            <a:extLst>
              <a:ext uri="{FF2B5EF4-FFF2-40B4-BE49-F238E27FC236}">
                <a16:creationId xmlns:a16="http://schemas.microsoft.com/office/drawing/2014/main" id="{7B4F5FC9-B0E1-4364-86B6-2AB2D3C72288}"/>
              </a:ext>
            </a:extLst>
          </p:cNvPr>
          <p:cNvGrpSpPr/>
          <p:nvPr/>
        </p:nvGrpSpPr>
        <p:grpSpPr>
          <a:xfrm>
            <a:off x="1368302" y="6129904"/>
            <a:ext cx="18578064" cy="22826659"/>
            <a:chOff x="2351894" y="6129904"/>
            <a:chExt cx="16898904" cy="22826659"/>
          </a:xfrm>
        </p:grpSpPr>
        <p:sp>
          <p:nvSpPr>
            <p:cNvPr id="8" name="矩形 7"/>
            <p:cNvSpPr/>
            <p:nvPr/>
          </p:nvSpPr>
          <p:spPr>
            <a:xfrm>
              <a:off x="3065607" y="20164737"/>
              <a:ext cx="15832481" cy="8791826"/>
            </a:xfrm>
            <a:prstGeom prst="rect">
              <a:avLst/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橢圓 2"/>
            <p:cNvSpPr/>
            <p:nvPr/>
          </p:nvSpPr>
          <p:spPr>
            <a:xfrm>
              <a:off x="7326957" y="6129904"/>
              <a:ext cx="6948771" cy="6451306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50000">
                  <a:srgbClr val="339933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25400">
              <a:solidFill>
                <a:srgbClr val="0066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TW" altLang="en-US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7939030" y="7818504"/>
              <a:ext cx="572463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9600" i="1" dirty="0">
                  <a:solidFill>
                    <a:schemeClr val="bg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光電半導體</a:t>
              </a:r>
              <a:endParaRPr lang="en-US" altLang="zh-TW" sz="9600" i="1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  <a:p>
              <a:pPr algn="ctr"/>
              <a:r>
                <a:rPr lang="zh-TW" altLang="en-US" sz="9600" i="1" dirty="0">
                  <a:solidFill>
                    <a:schemeClr val="bg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領域</a:t>
              </a:r>
            </a:p>
          </p:txBody>
        </p:sp>
        <p:sp>
          <p:nvSpPr>
            <p:cNvPr id="18" name="左大括弧 17"/>
            <p:cNvSpPr/>
            <p:nvPr/>
          </p:nvSpPr>
          <p:spPr>
            <a:xfrm rot="5400000">
              <a:off x="10467629" y="4592738"/>
              <a:ext cx="667433" cy="16898904"/>
            </a:xfrm>
            <a:prstGeom prst="leftBrac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2885104" y="13486070"/>
              <a:ext cx="15832481" cy="5362391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5000"/>
                    <a:lumOff val="35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3408083" y="14404097"/>
              <a:ext cx="7013454" cy="1512168"/>
            </a:xfrm>
            <a:prstGeom prst="roundRect">
              <a:avLst/>
            </a:prstGeom>
            <a:gradFill flip="none" rotWithShape="1">
              <a:gsLst>
                <a:gs pos="0">
                  <a:srgbClr val="006600"/>
                </a:gs>
                <a:gs pos="50000">
                  <a:srgbClr val="339966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72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光電元件工程師</a:t>
              </a: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11209612" y="16512427"/>
              <a:ext cx="7013454" cy="1512168"/>
            </a:xfrm>
            <a:prstGeom prst="roundRect">
              <a:avLst/>
            </a:prstGeom>
            <a:gradFill flip="none" rotWithShape="1">
              <a:gsLst>
                <a:gs pos="0">
                  <a:srgbClr val="006600"/>
                </a:gs>
                <a:gs pos="50000">
                  <a:srgbClr val="339966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72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半導體工程師</a:t>
              </a: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3403097" y="16539218"/>
              <a:ext cx="7013454" cy="1512168"/>
            </a:xfrm>
            <a:prstGeom prst="roundRect">
              <a:avLst/>
            </a:prstGeom>
            <a:gradFill flip="none" rotWithShape="1">
              <a:gsLst>
                <a:gs pos="0">
                  <a:srgbClr val="006600"/>
                </a:gs>
                <a:gs pos="50000">
                  <a:srgbClr val="339966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72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光電材料工程師</a:t>
              </a: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11187214" y="14404097"/>
              <a:ext cx="7013454" cy="1512168"/>
            </a:xfrm>
            <a:prstGeom prst="roundRect">
              <a:avLst/>
            </a:prstGeom>
            <a:gradFill flip="none" rotWithShape="1">
              <a:gsLst>
                <a:gs pos="0">
                  <a:srgbClr val="006600"/>
                </a:gs>
                <a:gs pos="50000">
                  <a:srgbClr val="339966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72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研發工程師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1944031" y="22684000"/>
              <a:ext cx="6256637" cy="59065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TW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</a:t>
              </a: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盛群半導體公司</a:t>
              </a:r>
              <a:endParaRPr lang="en-US" altLang="zh-TW" sz="5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Wingdings 2" panose="05020102010507070707" pitchFamily="18" charset="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</a:t>
              </a: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南茂科技公司</a:t>
              </a:r>
              <a:endParaRPr lang="en-US" altLang="zh-TW" sz="5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Wingdings 2" panose="05020102010507070707" pitchFamily="18" charset="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</a:t>
              </a: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華泰電子公司</a:t>
              </a:r>
              <a:endParaRPr lang="en-US" altLang="zh-TW" sz="5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Wingdings 2" panose="05020102010507070707" pitchFamily="18" charset="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</a:t>
              </a: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日月光半導體公司</a:t>
              </a:r>
              <a:endParaRPr lang="en-US" altLang="zh-TW" sz="5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Wingdings 2" panose="05020102010507070707" pitchFamily="18" charset="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…</a:t>
              </a: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等公司</a:t>
              </a:r>
            </a:p>
            <a:p>
              <a:endParaRPr lang="en-US" altLang="zh-TW" sz="4000" dirty="0">
                <a:solidFill>
                  <a:schemeClr val="tx1"/>
                </a:solidFill>
                <a:sym typeface="Wingdings 2" panose="05020102010507070707" pitchFamily="18" charset="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661677" y="20432637"/>
              <a:ext cx="6496294" cy="82089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5400" b="1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歷屆畢業生就職公司</a:t>
              </a:r>
              <a:r>
                <a:rPr lang="en-US" altLang="zh-TW" sz="5400" b="1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:</a:t>
              </a:r>
            </a:p>
            <a:p>
              <a:r>
                <a:rPr lang="zh-TW" altLang="en-US" sz="4000" dirty="0">
                  <a:solidFill>
                    <a:schemeClr val="tx1"/>
                  </a:solidFill>
                </a:rPr>
                <a:t> </a:t>
              </a:r>
              <a:endParaRPr lang="en-US" altLang="zh-TW" sz="40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</a:t>
              </a: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台灣積體電路公司 </a:t>
              </a:r>
              <a:endParaRPr lang="en-US" altLang="zh-TW" sz="5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Wingdings 2" panose="05020102010507070707" pitchFamily="18" charset="2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聯華電子公司</a:t>
              </a:r>
              <a:br>
                <a:rPr lang="en-US" altLang="zh-TW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</a:b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友達光電公司</a:t>
              </a:r>
              <a:endParaRPr lang="zh-TW" altLang="en-US" sz="5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光鋐科技公司</a:t>
              </a:r>
              <a:endParaRPr lang="zh-TW" altLang="en-US" sz="5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5400" dirty="0">
                  <a:solidFill>
                    <a:schemeClr val="tx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sym typeface="Wingdings 2" panose="05020102010507070707" pitchFamily="18" charset="2"/>
                </a:rPr>
                <a:t>晶元光電公司</a:t>
              </a:r>
              <a:endParaRPr lang="en-US" altLang="zh-TW" sz="40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  <p:sp>
          <p:nvSpPr>
            <p:cNvPr id="7" name="向下箭號 6"/>
            <p:cNvSpPr/>
            <p:nvPr/>
          </p:nvSpPr>
          <p:spPr>
            <a:xfrm>
              <a:off x="9217167" y="18848461"/>
              <a:ext cx="3168352" cy="2135121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99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8147090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TM02900720[[fn=要素]]</Template>
  <TotalTime>8451</TotalTime>
  <Words>268</Words>
  <Application>Microsoft Office PowerPoint</Application>
  <PresentationFormat>自訂</PresentationFormat>
  <Paragraphs>42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</vt:i4>
      </vt:variant>
    </vt:vector>
  </HeadingPairs>
  <TitlesOfParts>
    <vt:vector size="16" baseType="lpstr">
      <vt:lpstr>黑体</vt:lpstr>
      <vt:lpstr>華康中圓體</vt:lpstr>
      <vt:lpstr>華康超明體</vt:lpstr>
      <vt:lpstr>微軟正黑體</vt:lpstr>
      <vt:lpstr>新細明體</vt:lpstr>
      <vt:lpstr>Arial</vt:lpstr>
      <vt:lpstr>Calibri</vt:lpstr>
      <vt:lpstr>Calibri Light</vt:lpstr>
      <vt:lpstr>Times New Roman</vt:lpstr>
      <vt:lpstr>Tw Cen MT</vt:lpstr>
      <vt:lpstr>Wingdings 2</vt:lpstr>
      <vt:lpstr>HDOfficeLightV0</vt:lpstr>
      <vt:lpstr>小水滴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wto</dc:title>
  <dc:creator>534-8</dc:creator>
  <cp:lastModifiedBy>User</cp:lastModifiedBy>
  <cp:revision>501</cp:revision>
  <cp:lastPrinted>2021-07-13T06:29:47Z</cp:lastPrinted>
  <dcterms:created xsi:type="dcterms:W3CDTF">2001-07-27T05:33:34Z</dcterms:created>
  <dcterms:modified xsi:type="dcterms:W3CDTF">2021-07-13T06:29:53Z</dcterms:modified>
</cp:coreProperties>
</file>